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Proxima Nova"/>
      <p:regular r:id="rId53"/>
      <p:bold r:id="rId54"/>
      <p:italic r:id="rId55"/>
      <p:boldItalic r:id="rId56"/>
    </p:embeddedFont>
    <p:embeddedFont>
      <p:font typeface="Source Sans Pro Light"/>
      <p:regular r:id="rId57"/>
      <p:bold r:id="rId58"/>
      <p:italic r:id="rId59"/>
      <p:boldItalic r:id="rId60"/>
    </p:embeddedFont>
    <p:embeddedFont>
      <p:font typeface="Paytone One"/>
      <p:regular r:id="rId61"/>
    </p:embeddedFont>
    <p:embeddedFont>
      <p:font typeface="Fira Sans Extra Condensed Medium"/>
      <p:regular r:id="rId62"/>
      <p:bold r:id="rId63"/>
      <p:italic r:id="rId64"/>
      <p:boldItalic r:id="rId65"/>
    </p:embeddedFont>
    <p:embeddedFont>
      <p:font typeface="Proxima Nova Semibold"/>
      <p:regular r:id="rId66"/>
      <p:bold r:id="rId67"/>
      <p:boldItalic r:id="rId68"/>
    </p:embeddedFont>
    <p:embeddedFont>
      <p:font typeface="Arial Black"/>
      <p:regular r:id="rId69"/>
    </p:embeddedFont>
    <p:embeddedFont>
      <p:font typeface="Source Sans Pro"/>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25">
          <p15:clr>
            <a:srgbClr val="9AA0A6"/>
          </p15:clr>
        </p15:guide>
        <p15:guide id="2" pos="567">
          <p15:clr>
            <a:srgbClr val="9AA0A6"/>
          </p15:clr>
        </p15:guide>
        <p15:guide id="3" pos="1912">
          <p15:clr>
            <a:srgbClr val="9AA0A6"/>
          </p15:clr>
        </p15:guide>
        <p15:guide id="4" pos="3702">
          <p15:clr>
            <a:srgbClr val="9AA0A6"/>
          </p15:clr>
        </p15:guide>
        <p15:guide id="5" pos="2134">
          <p15:clr>
            <a:srgbClr val="9AA0A6"/>
          </p15:clr>
        </p15:guide>
        <p15:guide id="6" orient="horz" pos="2439">
          <p15:clr>
            <a:srgbClr val="9AA0A6"/>
          </p15:clr>
        </p15:guide>
        <p15:guide id="7" pos="1689">
          <p15:clr>
            <a:srgbClr val="9AA0A6"/>
          </p15:clr>
        </p15:guide>
        <p15:guide id="8" orient="horz" pos="657">
          <p15:clr>
            <a:srgbClr val="9AA0A6"/>
          </p15:clr>
        </p15:guide>
        <p15:guide id="9" orient="horz" pos="2280">
          <p15:clr>
            <a:srgbClr val="9AA0A6"/>
          </p15:clr>
        </p15:guide>
      </p15:sldGuideLst>
    </p:ext>
    <p:ext uri="http://customooxmlschemas.google.com/">
      <go:slidesCustomData xmlns:go="http://customooxmlschemas.google.com/" r:id="rId74" roundtripDataSignature="AMtx7mh+A6A6XRkp6asIQHdQK51h8EaIw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25"/>
        <p:guide pos="567"/>
        <p:guide pos="1912"/>
        <p:guide pos="3702"/>
        <p:guide pos="2134"/>
        <p:guide pos="2439" orient="horz"/>
        <p:guide pos="1689"/>
        <p:guide pos="657" orient="horz"/>
        <p:guide pos="228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SourceSansPro-boldItalic.fntdata"/><Relationship Id="rId72" Type="http://schemas.openxmlformats.org/officeDocument/2006/relationships/font" Target="fonts/SourceSansPro-italic.fntdata"/><Relationship Id="rId31" Type="http://schemas.openxmlformats.org/officeDocument/2006/relationships/slide" Target="slides/slide25.xml"/><Relationship Id="rId30" Type="http://schemas.openxmlformats.org/officeDocument/2006/relationships/slide" Target="slides/slide24.xml"/><Relationship Id="rId74" Type="http://customschemas.google.com/relationships/presentationmetadata" Target="meta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SourceSansPro-bold.fntdata"/><Relationship Id="rId70" Type="http://schemas.openxmlformats.org/officeDocument/2006/relationships/font" Target="fonts/SourceSansPro-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FiraSansExtraCondensedMedium-regular.fntdata"/><Relationship Id="rId61" Type="http://schemas.openxmlformats.org/officeDocument/2006/relationships/font" Target="fonts/PaytoneOne-regular.fntdata"/><Relationship Id="rId20" Type="http://schemas.openxmlformats.org/officeDocument/2006/relationships/slide" Target="slides/slide14.xml"/><Relationship Id="rId64" Type="http://schemas.openxmlformats.org/officeDocument/2006/relationships/font" Target="fonts/FiraSansExtraCondensedMedium-italic.fntdata"/><Relationship Id="rId63" Type="http://schemas.openxmlformats.org/officeDocument/2006/relationships/font" Target="fonts/FiraSansExtraCondensedMedium-bold.fntdata"/><Relationship Id="rId22" Type="http://schemas.openxmlformats.org/officeDocument/2006/relationships/slide" Target="slides/slide16.xml"/><Relationship Id="rId66" Type="http://schemas.openxmlformats.org/officeDocument/2006/relationships/font" Target="fonts/ProximaNovaSemibold-regular.fntdata"/><Relationship Id="rId21" Type="http://schemas.openxmlformats.org/officeDocument/2006/relationships/slide" Target="slides/slide15.xml"/><Relationship Id="rId65" Type="http://schemas.openxmlformats.org/officeDocument/2006/relationships/font" Target="fonts/FiraSansExtraCondensedMedium-boldItalic.fntdata"/><Relationship Id="rId24" Type="http://schemas.openxmlformats.org/officeDocument/2006/relationships/slide" Target="slides/slide18.xml"/><Relationship Id="rId68" Type="http://schemas.openxmlformats.org/officeDocument/2006/relationships/font" Target="fonts/ProximaNovaSemibold-boldItalic.fntdata"/><Relationship Id="rId23" Type="http://schemas.openxmlformats.org/officeDocument/2006/relationships/slide" Target="slides/slide17.xml"/><Relationship Id="rId67" Type="http://schemas.openxmlformats.org/officeDocument/2006/relationships/font" Target="fonts/ProximaNovaSemibold-bold.fntdata"/><Relationship Id="rId60" Type="http://schemas.openxmlformats.org/officeDocument/2006/relationships/font" Target="fonts/SourceSansProLight-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rialBlack-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ProximaNova-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ProximaNova-italic.fntdata"/><Relationship Id="rId10" Type="http://schemas.openxmlformats.org/officeDocument/2006/relationships/slide" Target="slides/slide4.xml"/><Relationship Id="rId54" Type="http://schemas.openxmlformats.org/officeDocument/2006/relationships/font" Target="fonts/ProximaNova-bold.fntdata"/><Relationship Id="rId13" Type="http://schemas.openxmlformats.org/officeDocument/2006/relationships/slide" Target="slides/slide7.xml"/><Relationship Id="rId57" Type="http://schemas.openxmlformats.org/officeDocument/2006/relationships/font" Target="fonts/SourceSansProLight-regular.fntdata"/><Relationship Id="rId12" Type="http://schemas.openxmlformats.org/officeDocument/2006/relationships/slide" Target="slides/slide6.xml"/><Relationship Id="rId56" Type="http://schemas.openxmlformats.org/officeDocument/2006/relationships/font" Target="fonts/ProximaNova-boldItalic.fntdata"/><Relationship Id="rId15" Type="http://schemas.openxmlformats.org/officeDocument/2006/relationships/slide" Target="slides/slide9.xml"/><Relationship Id="rId59" Type="http://schemas.openxmlformats.org/officeDocument/2006/relationships/font" Target="fonts/SourceSansProLight-italic.fntdata"/><Relationship Id="rId14" Type="http://schemas.openxmlformats.org/officeDocument/2006/relationships/slide" Target="slides/slide8.xml"/><Relationship Id="rId58" Type="http://schemas.openxmlformats.org/officeDocument/2006/relationships/font" Target="fonts/SourceSansProLight-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8" name="Shape 8"/>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_1">
    <p:bg>
      <p:bgPr>
        <a:solidFill>
          <a:srgbClr val="FFFFFF"/>
        </a:solidFill>
      </p:bgPr>
    </p:bg>
    <p:spTree>
      <p:nvGrpSpPr>
        <p:cNvPr id="13" name="Shape 13"/>
        <p:cNvGrpSpPr/>
        <p:nvPr/>
      </p:nvGrpSpPr>
      <p:grpSpPr>
        <a:xfrm>
          <a:off x="0" y="0"/>
          <a:ext cx="0" cy="0"/>
          <a:chOff x="0" y="0"/>
          <a:chExt cx="0" cy="0"/>
        </a:xfrm>
      </p:grpSpPr>
      <p:sp>
        <p:nvSpPr>
          <p:cNvPr id="14" name="Google Shape;14;p51"/>
          <p:cNvSpPr txBox="1"/>
          <p:nvPr>
            <p:ph type="ctrTitle"/>
          </p:nvPr>
        </p:nvSpPr>
        <p:spPr>
          <a:xfrm>
            <a:off x="609325" y="3521300"/>
            <a:ext cx="1380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600"/>
              <a:buNone/>
              <a:defRPr sz="1600">
                <a:solidFill>
                  <a:schemeClr val="accent1"/>
                </a:solidFill>
              </a:defRPr>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15" name="Google Shape;15;p51"/>
          <p:cNvSpPr txBox="1"/>
          <p:nvPr>
            <p:ph idx="2" type="ctrTitle"/>
          </p:nvPr>
        </p:nvSpPr>
        <p:spPr>
          <a:xfrm>
            <a:off x="2986677" y="3521300"/>
            <a:ext cx="1380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600"/>
              <a:buNone/>
              <a:defRPr sz="1600">
                <a:solidFill>
                  <a:schemeClr val="accent1"/>
                </a:solidFill>
              </a:defRPr>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16" name="Google Shape;16;p51"/>
          <p:cNvSpPr txBox="1"/>
          <p:nvPr>
            <p:ph idx="3" type="ctrTitle"/>
          </p:nvPr>
        </p:nvSpPr>
        <p:spPr>
          <a:xfrm>
            <a:off x="5419799" y="3521298"/>
            <a:ext cx="13230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600"/>
              <a:buNone/>
              <a:defRPr sz="1600">
                <a:solidFill>
                  <a:schemeClr val="accent1"/>
                </a:solidFill>
              </a:defRPr>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17" name="Google Shape;17;p51"/>
          <p:cNvSpPr txBox="1"/>
          <p:nvPr>
            <p:ph idx="4" type="ctrTitle"/>
          </p:nvPr>
        </p:nvSpPr>
        <p:spPr>
          <a:xfrm>
            <a:off x="3054750" y="1501200"/>
            <a:ext cx="1380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600"/>
              <a:buNone/>
              <a:defRPr sz="1600">
                <a:solidFill>
                  <a:schemeClr val="accent1"/>
                </a:solidFill>
              </a:defRPr>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18" name="Google Shape;18;p51"/>
          <p:cNvSpPr txBox="1"/>
          <p:nvPr>
            <p:ph idx="5" type="ctrTitle"/>
          </p:nvPr>
        </p:nvSpPr>
        <p:spPr>
          <a:xfrm>
            <a:off x="5384679" y="1501188"/>
            <a:ext cx="1620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600"/>
              <a:buNone/>
              <a:defRPr sz="1600">
                <a:solidFill>
                  <a:schemeClr val="accent1"/>
                </a:solidFill>
              </a:defRPr>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19" name="Google Shape;19;p51"/>
          <p:cNvSpPr txBox="1"/>
          <p:nvPr>
            <p:ph idx="6" type="title"/>
          </p:nvPr>
        </p:nvSpPr>
        <p:spPr>
          <a:xfrm>
            <a:off x="3076349" y="780003"/>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6000"/>
              <a:buNone/>
              <a:defRPr sz="7800">
                <a:solidFill>
                  <a:schemeClr val="accent2"/>
                </a:solidFill>
              </a:defRPr>
            </a:lvl1pPr>
            <a:lvl2pPr lvl="1"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20" name="Google Shape;20;p51"/>
          <p:cNvSpPr txBox="1"/>
          <p:nvPr>
            <p:ph idx="7" type="title"/>
          </p:nvPr>
        </p:nvSpPr>
        <p:spPr>
          <a:xfrm>
            <a:off x="2986687" y="2791430"/>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6000"/>
              <a:buNone/>
              <a:defRPr sz="7800">
                <a:solidFill>
                  <a:schemeClr val="accent2"/>
                </a:solidFill>
              </a:defRPr>
            </a:lvl1pPr>
            <a:lvl2pPr lvl="1"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21" name="Google Shape;21;p51"/>
          <p:cNvSpPr txBox="1"/>
          <p:nvPr>
            <p:ph idx="8" type="title"/>
          </p:nvPr>
        </p:nvSpPr>
        <p:spPr>
          <a:xfrm>
            <a:off x="5384687" y="780003"/>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6000"/>
              <a:buNone/>
              <a:defRPr sz="7800">
                <a:solidFill>
                  <a:schemeClr val="accent2"/>
                </a:solidFill>
              </a:defRPr>
            </a:lvl1pPr>
            <a:lvl2pPr lvl="1"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22" name="Google Shape;22;p51"/>
          <p:cNvSpPr txBox="1"/>
          <p:nvPr>
            <p:ph idx="9" type="title"/>
          </p:nvPr>
        </p:nvSpPr>
        <p:spPr>
          <a:xfrm>
            <a:off x="5419812" y="2791430"/>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6000"/>
              <a:buNone/>
              <a:defRPr sz="7800">
                <a:solidFill>
                  <a:schemeClr val="accent2"/>
                </a:solidFill>
              </a:defRPr>
            </a:lvl1pPr>
            <a:lvl2pPr lvl="1"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23" name="Google Shape;23;p51"/>
          <p:cNvSpPr txBox="1"/>
          <p:nvPr>
            <p:ph idx="13" type="ctrTitle"/>
          </p:nvPr>
        </p:nvSpPr>
        <p:spPr>
          <a:xfrm>
            <a:off x="628050" y="1501188"/>
            <a:ext cx="1226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600"/>
              <a:buNone/>
              <a:defRPr sz="1600">
                <a:solidFill>
                  <a:schemeClr val="accent1"/>
                </a:solidFill>
              </a:defRPr>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24" name="Google Shape;24;p51"/>
          <p:cNvSpPr txBox="1"/>
          <p:nvPr>
            <p:ph idx="1" type="subTitle"/>
          </p:nvPr>
        </p:nvSpPr>
        <p:spPr>
          <a:xfrm>
            <a:off x="628050" y="1903189"/>
            <a:ext cx="1906500" cy="613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rgbClr val="000000"/>
              </a:buClr>
              <a:buSzPts val="1200"/>
              <a:buNone/>
              <a:defRPr sz="1100">
                <a:solidFill>
                  <a:schemeClr val="accent1"/>
                </a:solidFill>
              </a:defRPr>
            </a:lvl1pPr>
            <a:lvl2pPr lvl="1" algn="ctr">
              <a:lnSpc>
                <a:spcPct val="100000"/>
              </a:lnSpc>
              <a:spcBef>
                <a:spcPts val="0"/>
              </a:spcBef>
              <a:spcAft>
                <a:spcPts val="0"/>
              </a:spcAft>
              <a:buClr>
                <a:srgbClr val="000000"/>
              </a:buClr>
              <a:buSzPts val="1200"/>
              <a:buNone/>
              <a:defRPr>
                <a:solidFill>
                  <a:srgbClr val="000000"/>
                </a:solidFill>
              </a:defRPr>
            </a:lvl2pPr>
            <a:lvl3pPr lvl="2" algn="ctr">
              <a:lnSpc>
                <a:spcPct val="100000"/>
              </a:lnSpc>
              <a:spcBef>
                <a:spcPts val="0"/>
              </a:spcBef>
              <a:spcAft>
                <a:spcPts val="0"/>
              </a:spcAft>
              <a:buClr>
                <a:srgbClr val="000000"/>
              </a:buClr>
              <a:buSzPts val="1200"/>
              <a:buNone/>
              <a:defRPr>
                <a:solidFill>
                  <a:srgbClr val="000000"/>
                </a:solidFill>
              </a:defRPr>
            </a:lvl3pPr>
            <a:lvl4pPr lvl="3" algn="ctr">
              <a:lnSpc>
                <a:spcPct val="100000"/>
              </a:lnSpc>
              <a:spcBef>
                <a:spcPts val="0"/>
              </a:spcBef>
              <a:spcAft>
                <a:spcPts val="0"/>
              </a:spcAft>
              <a:buClr>
                <a:srgbClr val="000000"/>
              </a:buClr>
              <a:buSzPts val="1200"/>
              <a:buNone/>
              <a:defRPr>
                <a:solidFill>
                  <a:srgbClr val="000000"/>
                </a:solidFill>
              </a:defRPr>
            </a:lvl4pPr>
            <a:lvl5pPr lvl="4" algn="ctr">
              <a:lnSpc>
                <a:spcPct val="100000"/>
              </a:lnSpc>
              <a:spcBef>
                <a:spcPts val="0"/>
              </a:spcBef>
              <a:spcAft>
                <a:spcPts val="0"/>
              </a:spcAft>
              <a:buClr>
                <a:srgbClr val="000000"/>
              </a:buClr>
              <a:buSzPts val="1200"/>
              <a:buNone/>
              <a:defRPr>
                <a:solidFill>
                  <a:srgbClr val="000000"/>
                </a:solidFill>
              </a:defRPr>
            </a:lvl5pPr>
            <a:lvl6pPr lvl="5" algn="ctr">
              <a:lnSpc>
                <a:spcPct val="100000"/>
              </a:lnSpc>
              <a:spcBef>
                <a:spcPts val="0"/>
              </a:spcBef>
              <a:spcAft>
                <a:spcPts val="0"/>
              </a:spcAft>
              <a:buClr>
                <a:srgbClr val="000000"/>
              </a:buClr>
              <a:buSzPts val="1200"/>
              <a:buNone/>
              <a:defRPr>
                <a:solidFill>
                  <a:srgbClr val="000000"/>
                </a:solidFill>
              </a:defRPr>
            </a:lvl6pPr>
            <a:lvl7pPr lvl="6" algn="ctr">
              <a:lnSpc>
                <a:spcPct val="100000"/>
              </a:lnSpc>
              <a:spcBef>
                <a:spcPts val="0"/>
              </a:spcBef>
              <a:spcAft>
                <a:spcPts val="0"/>
              </a:spcAft>
              <a:buClr>
                <a:srgbClr val="000000"/>
              </a:buClr>
              <a:buSzPts val="1200"/>
              <a:buNone/>
              <a:defRPr>
                <a:solidFill>
                  <a:srgbClr val="000000"/>
                </a:solidFill>
              </a:defRPr>
            </a:lvl7pPr>
            <a:lvl8pPr lvl="7" algn="ctr">
              <a:lnSpc>
                <a:spcPct val="100000"/>
              </a:lnSpc>
              <a:spcBef>
                <a:spcPts val="0"/>
              </a:spcBef>
              <a:spcAft>
                <a:spcPts val="0"/>
              </a:spcAft>
              <a:buClr>
                <a:srgbClr val="000000"/>
              </a:buClr>
              <a:buSzPts val="1200"/>
              <a:buNone/>
              <a:defRPr>
                <a:solidFill>
                  <a:srgbClr val="000000"/>
                </a:solidFill>
              </a:defRPr>
            </a:lvl8pPr>
            <a:lvl9pPr lvl="8" algn="ctr">
              <a:lnSpc>
                <a:spcPct val="100000"/>
              </a:lnSpc>
              <a:spcBef>
                <a:spcPts val="0"/>
              </a:spcBef>
              <a:spcAft>
                <a:spcPts val="0"/>
              </a:spcAft>
              <a:buClr>
                <a:srgbClr val="000000"/>
              </a:buClr>
              <a:buSzPts val="1200"/>
              <a:buNone/>
              <a:defRPr>
                <a:solidFill>
                  <a:srgbClr val="000000"/>
                </a:solidFill>
              </a:defRPr>
            </a:lvl9pPr>
          </a:lstStyle>
          <a:p/>
        </p:txBody>
      </p:sp>
      <p:sp>
        <p:nvSpPr>
          <p:cNvPr id="25" name="Google Shape;25;p51"/>
          <p:cNvSpPr txBox="1"/>
          <p:nvPr>
            <p:ph idx="14" type="title"/>
          </p:nvPr>
        </p:nvSpPr>
        <p:spPr>
          <a:xfrm>
            <a:off x="649646" y="780003"/>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6000"/>
              <a:buNone/>
              <a:defRPr sz="7800">
                <a:solidFill>
                  <a:schemeClr val="accent2"/>
                </a:solidFill>
              </a:defRPr>
            </a:lvl1pPr>
            <a:lvl2pPr lvl="1"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26" name="Google Shape;26;p51"/>
          <p:cNvSpPr txBox="1"/>
          <p:nvPr>
            <p:ph idx="15" type="title"/>
          </p:nvPr>
        </p:nvSpPr>
        <p:spPr>
          <a:xfrm>
            <a:off x="609323" y="2791430"/>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6000"/>
              <a:buNone/>
              <a:defRPr sz="7800">
                <a:solidFill>
                  <a:schemeClr val="accent2"/>
                </a:solidFill>
              </a:defRPr>
            </a:lvl1pPr>
            <a:lvl2pPr lvl="1"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27" name="Google Shape;27;p51"/>
          <p:cNvSpPr txBox="1"/>
          <p:nvPr>
            <p:ph idx="16" type="subTitle"/>
          </p:nvPr>
        </p:nvSpPr>
        <p:spPr>
          <a:xfrm>
            <a:off x="3030564" y="1903181"/>
            <a:ext cx="1906500" cy="613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rgbClr val="000000"/>
              </a:buClr>
              <a:buSzPts val="1200"/>
              <a:buNone/>
              <a:defRPr sz="1100">
                <a:solidFill>
                  <a:schemeClr val="accent1"/>
                </a:solidFill>
              </a:defRPr>
            </a:lvl1pPr>
            <a:lvl2pPr lvl="1" algn="ctr">
              <a:lnSpc>
                <a:spcPct val="100000"/>
              </a:lnSpc>
              <a:spcBef>
                <a:spcPts val="0"/>
              </a:spcBef>
              <a:spcAft>
                <a:spcPts val="0"/>
              </a:spcAft>
              <a:buClr>
                <a:srgbClr val="000000"/>
              </a:buClr>
              <a:buSzPts val="1200"/>
              <a:buNone/>
              <a:defRPr>
                <a:solidFill>
                  <a:srgbClr val="000000"/>
                </a:solidFill>
              </a:defRPr>
            </a:lvl2pPr>
            <a:lvl3pPr lvl="2" algn="ctr">
              <a:lnSpc>
                <a:spcPct val="100000"/>
              </a:lnSpc>
              <a:spcBef>
                <a:spcPts val="0"/>
              </a:spcBef>
              <a:spcAft>
                <a:spcPts val="0"/>
              </a:spcAft>
              <a:buClr>
                <a:srgbClr val="000000"/>
              </a:buClr>
              <a:buSzPts val="1200"/>
              <a:buNone/>
              <a:defRPr>
                <a:solidFill>
                  <a:srgbClr val="000000"/>
                </a:solidFill>
              </a:defRPr>
            </a:lvl3pPr>
            <a:lvl4pPr lvl="3" algn="ctr">
              <a:lnSpc>
                <a:spcPct val="100000"/>
              </a:lnSpc>
              <a:spcBef>
                <a:spcPts val="0"/>
              </a:spcBef>
              <a:spcAft>
                <a:spcPts val="0"/>
              </a:spcAft>
              <a:buClr>
                <a:srgbClr val="000000"/>
              </a:buClr>
              <a:buSzPts val="1200"/>
              <a:buNone/>
              <a:defRPr>
                <a:solidFill>
                  <a:srgbClr val="000000"/>
                </a:solidFill>
              </a:defRPr>
            </a:lvl4pPr>
            <a:lvl5pPr lvl="4" algn="ctr">
              <a:lnSpc>
                <a:spcPct val="100000"/>
              </a:lnSpc>
              <a:spcBef>
                <a:spcPts val="0"/>
              </a:spcBef>
              <a:spcAft>
                <a:spcPts val="0"/>
              </a:spcAft>
              <a:buClr>
                <a:srgbClr val="000000"/>
              </a:buClr>
              <a:buSzPts val="1200"/>
              <a:buNone/>
              <a:defRPr>
                <a:solidFill>
                  <a:srgbClr val="000000"/>
                </a:solidFill>
              </a:defRPr>
            </a:lvl5pPr>
            <a:lvl6pPr lvl="5" algn="ctr">
              <a:lnSpc>
                <a:spcPct val="100000"/>
              </a:lnSpc>
              <a:spcBef>
                <a:spcPts val="0"/>
              </a:spcBef>
              <a:spcAft>
                <a:spcPts val="0"/>
              </a:spcAft>
              <a:buClr>
                <a:srgbClr val="000000"/>
              </a:buClr>
              <a:buSzPts val="1200"/>
              <a:buNone/>
              <a:defRPr>
                <a:solidFill>
                  <a:srgbClr val="000000"/>
                </a:solidFill>
              </a:defRPr>
            </a:lvl6pPr>
            <a:lvl7pPr lvl="6" algn="ctr">
              <a:lnSpc>
                <a:spcPct val="100000"/>
              </a:lnSpc>
              <a:spcBef>
                <a:spcPts val="0"/>
              </a:spcBef>
              <a:spcAft>
                <a:spcPts val="0"/>
              </a:spcAft>
              <a:buClr>
                <a:srgbClr val="000000"/>
              </a:buClr>
              <a:buSzPts val="1200"/>
              <a:buNone/>
              <a:defRPr>
                <a:solidFill>
                  <a:srgbClr val="000000"/>
                </a:solidFill>
              </a:defRPr>
            </a:lvl7pPr>
            <a:lvl8pPr lvl="7" algn="ctr">
              <a:lnSpc>
                <a:spcPct val="100000"/>
              </a:lnSpc>
              <a:spcBef>
                <a:spcPts val="0"/>
              </a:spcBef>
              <a:spcAft>
                <a:spcPts val="0"/>
              </a:spcAft>
              <a:buClr>
                <a:srgbClr val="000000"/>
              </a:buClr>
              <a:buSzPts val="1200"/>
              <a:buNone/>
              <a:defRPr>
                <a:solidFill>
                  <a:srgbClr val="000000"/>
                </a:solidFill>
              </a:defRPr>
            </a:lvl8pPr>
            <a:lvl9pPr lvl="8" algn="ctr">
              <a:lnSpc>
                <a:spcPct val="100000"/>
              </a:lnSpc>
              <a:spcBef>
                <a:spcPts val="0"/>
              </a:spcBef>
              <a:spcAft>
                <a:spcPts val="0"/>
              </a:spcAft>
              <a:buClr>
                <a:srgbClr val="000000"/>
              </a:buClr>
              <a:buSzPts val="1200"/>
              <a:buNone/>
              <a:defRPr>
                <a:solidFill>
                  <a:srgbClr val="000000"/>
                </a:solidFill>
              </a:defRPr>
            </a:lvl9pPr>
          </a:lstStyle>
          <a:p/>
        </p:txBody>
      </p:sp>
      <p:sp>
        <p:nvSpPr>
          <p:cNvPr id="28" name="Google Shape;28;p51"/>
          <p:cNvSpPr txBox="1"/>
          <p:nvPr>
            <p:ph idx="17" type="subTitle"/>
          </p:nvPr>
        </p:nvSpPr>
        <p:spPr>
          <a:xfrm>
            <a:off x="5384687" y="1903181"/>
            <a:ext cx="1906500" cy="613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rgbClr val="000000"/>
              </a:buClr>
              <a:buSzPts val="1200"/>
              <a:buNone/>
              <a:defRPr sz="1100">
                <a:solidFill>
                  <a:schemeClr val="accent1"/>
                </a:solidFill>
              </a:defRPr>
            </a:lvl1pPr>
            <a:lvl2pPr lvl="1" algn="ctr">
              <a:lnSpc>
                <a:spcPct val="100000"/>
              </a:lnSpc>
              <a:spcBef>
                <a:spcPts val="0"/>
              </a:spcBef>
              <a:spcAft>
                <a:spcPts val="0"/>
              </a:spcAft>
              <a:buClr>
                <a:srgbClr val="000000"/>
              </a:buClr>
              <a:buSzPts val="1200"/>
              <a:buNone/>
              <a:defRPr>
                <a:solidFill>
                  <a:srgbClr val="000000"/>
                </a:solidFill>
              </a:defRPr>
            </a:lvl2pPr>
            <a:lvl3pPr lvl="2" algn="ctr">
              <a:lnSpc>
                <a:spcPct val="100000"/>
              </a:lnSpc>
              <a:spcBef>
                <a:spcPts val="0"/>
              </a:spcBef>
              <a:spcAft>
                <a:spcPts val="0"/>
              </a:spcAft>
              <a:buClr>
                <a:srgbClr val="000000"/>
              </a:buClr>
              <a:buSzPts val="1200"/>
              <a:buNone/>
              <a:defRPr>
                <a:solidFill>
                  <a:srgbClr val="000000"/>
                </a:solidFill>
              </a:defRPr>
            </a:lvl3pPr>
            <a:lvl4pPr lvl="3" algn="ctr">
              <a:lnSpc>
                <a:spcPct val="100000"/>
              </a:lnSpc>
              <a:spcBef>
                <a:spcPts val="0"/>
              </a:spcBef>
              <a:spcAft>
                <a:spcPts val="0"/>
              </a:spcAft>
              <a:buClr>
                <a:srgbClr val="000000"/>
              </a:buClr>
              <a:buSzPts val="1200"/>
              <a:buNone/>
              <a:defRPr>
                <a:solidFill>
                  <a:srgbClr val="000000"/>
                </a:solidFill>
              </a:defRPr>
            </a:lvl4pPr>
            <a:lvl5pPr lvl="4" algn="ctr">
              <a:lnSpc>
                <a:spcPct val="100000"/>
              </a:lnSpc>
              <a:spcBef>
                <a:spcPts val="0"/>
              </a:spcBef>
              <a:spcAft>
                <a:spcPts val="0"/>
              </a:spcAft>
              <a:buClr>
                <a:srgbClr val="000000"/>
              </a:buClr>
              <a:buSzPts val="1200"/>
              <a:buNone/>
              <a:defRPr>
                <a:solidFill>
                  <a:srgbClr val="000000"/>
                </a:solidFill>
              </a:defRPr>
            </a:lvl5pPr>
            <a:lvl6pPr lvl="5" algn="ctr">
              <a:lnSpc>
                <a:spcPct val="100000"/>
              </a:lnSpc>
              <a:spcBef>
                <a:spcPts val="0"/>
              </a:spcBef>
              <a:spcAft>
                <a:spcPts val="0"/>
              </a:spcAft>
              <a:buClr>
                <a:srgbClr val="000000"/>
              </a:buClr>
              <a:buSzPts val="1200"/>
              <a:buNone/>
              <a:defRPr>
                <a:solidFill>
                  <a:srgbClr val="000000"/>
                </a:solidFill>
              </a:defRPr>
            </a:lvl6pPr>
            <a:lvl7pPr lvl="6" algn="ctr">
              <a:lnSpc>
                <a:spcPct val="100000"/>
              </a:lnSpc>
              <a:spcBef>
                <a:spcPts val="0"/>
              </a:spcBef>
              <a:spcAft>
                <a:spcPts val="0"/>
              </a:spcAft>
              <a:buClr>
                <a:srgbClr val="000000"/>
              </a:buClr>
              <a:buSzPts val="1200"/>
              <a:buNone/>
              <a:defRPr>
                <a:solidFill>
                  <a:srgbClr val="000000"/>
                </a:solidFill>
              </a:defRPr>
            </a:lvl7pPr>
            <a:lvl8pPr lvl="7" algn="ctr">
              <a:lnSpc>
                <a:spcPct val="100000"/>
              </a:lnSpc>
              <a:spcBef>
                <a:spcPts val="0"/>
              </a:spcBef>
              <a:spcAft>
                <a:spcPts val="0"/>
              </a:spcAft>
              <a:buClr>
                <a:srgbClr val="000000"/>
              </a:buClr>
              <a:buSzPts val="1200"/>
              <a:buNone/>
              <a:defRPr>
                <a:solidFill>
                  <a:srgbClr val="000000"/>
                </a:solidFill>
              </a:defRPr>
            </a:lvl8pPr>
            <a:lvl9pPr lvl="8" algn="ctr">
              <a:lnSpc>
                <a:spcPct val="100000"/>
              </a:lnSpc>
              <a:spcBef>
                <a:spcPts val="0"/>
              </a:spcBef>
              <a:spcAft>
                <a:spcPts val="0"/>
              </a:spcAft>
              <a:buClr>
                <a:srgbClr val="000000"/>
              </a:buClr>
              <a:buSzPts val="1200"/>
              <a:buNone/>
              <a:defRPr>
                <a:solidFill>
                  <a:srgbClr val="000000"/>
                </a:solidFill>
              </a:defRPr>
            </a:lvl9pPr>
          </a:lstStyle>
          <a:p/>
        </p:txBody>
      </p:sp>
      <p:sp>
        <p:nvSpPr>
          <p:cNvPr id="29" name="Google Shape;29;p51"/>
          <p:cNvSpPr txBox="1"/>
          <p:nvPr>
            <p:ph idx="18" type="subTitle"/>
          </p:nvPr>
        </p:nvSpPr>
        <p:spPr>
          <a:xfrm>
            <a:off x="609323" y="3931843"/>
            <a:ext cx="1906500" cy="613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rgbClr val="000000"/>
              </a:buClr>
              <a:buSzPts val="1200"/>
              <a:buNone/>
              <a:defRPr sz="1100">
                <a:solidFill>
                  <a:schemeClr val="accent1"/>
                </a:solidFill>
              </a:defRPr>
            </a:lvl1pPr>
            <a:lvl2pPr lvl="1" algn="ctr">
              <a:lnSpc>
                <a:spcPct val="100000"/>
              </a:lnSpc>
              <a:spcBef>
                <a:spcPts val="0"/>
              </a:spcBef>
              <a:spcAft>
                <a:spcPts val="0"/>
              </a:spcAft>
              <a:buClr>
                <a:srgbClr val="000000"/>
              </a:buClr>
              <a:buSzPts val="1200"/>
              <a:buNone/>
              <a:defRPr>
                <a:solidFill>
                  <a:srgbClr val="000000"/>
                </a:solidFill>
              </a:defRPr>
            </a:lvl2pPr>
            <a:lvl3pPr lvl="2" algn="ctr">
              <a:lnSpc>
                <a:spcPct val="100000"/>
              </a:lnSpc>
              <a:spcBef>
                <a:spcPts val="0"/>
              </a:spcBef>
              <a:spcAft>
                <a:spcPts val="0"/>
              </a:spcAft>
              <a:buClr>
                <a:srgbClr val="000000"/>
              </a:buClr>
              <a:buSzPts val="1200"/>
              <a:buNone/>
              <a:defRPr>
                <a:solidFill>
                  <a:srgbClr val="000000"/>
                </a:solidFill>
              </a:defRPr>
            </a:lvl3pPr>
            <a:lvl4pPr lvl="3" algn="ctr">
              <a:lnSpc>
                <a:spcPct val="100000"/>
              </a:lnSpc>
              <a:spcBef>
                <a:spcPts val="0"/>
              </a:spcBef>
              <a:spcAft>
                <a:spcPts val="0"/>
              </a:spcAft>
              <a:buClr>
                <a:srgbClr val="000000"/>
              </a:buClr>
              <a:buSzPts val="1200"/>
              <a:buNone/>
              <a:defRPr>
                <a:solidFill>
                  <a:srgbClr val="000000"/>
                </a:solidFill>
              </a:defRPr>
            </a:lvl4pPr>
            <a:lvl5pPr lvl="4" algn="ctr">
              <a:lnSpc>
                <a:spcPct val="100000"/>
              </a:lnSpc>
              <a:spcBef>
                <a:spcPts val="0"/>
              </a:spcBef>
              <a:spcAft>
                <a:spcPts val="0"/>
              </a:spcAft>
              <a:buClr>
                <a:srgbClr val="000000"/>
              </a:buClr>
              <a:buSzPts val="1200"/>
              <a:buNone/>
              <a:defRPr>
                <a:solidFill>
                  <a:srgbClr val="000000"/>
                </a:solidFill>
              </a:defRPr>
            </a:lvl5pPr>
            <a:lvl6pPr lvl="5" algn="ctr">
              <a:lnSpc>
                <a:spcPct val="100000"/>
              </a:lnSpc>
              <a:spcBef>
                <a:spcPts val="0"/>
              </a:spcBef>
              <a:spcAft>
                <a:spcPts val="0"/>
              </a:spcAft>
              <a:buClr>
                <a:srgbClr val="000000"/>
              </a:buClr>
              <a:buSzPts val="1200"/>
              <a:buNone/>
              <a:defRPr>
                <a:solidFill>
                  <a:srgbClr val="000000"/>
                </a:solidFill>
              </a:defRPr>
            </a:lvl6pPr>
            <a:lvl7pPr lvl="6" algn="ctr">
              <a:lnSpc>
                <a:spcPct val="100000"/>
              </a:lnSpc>
              <a:spcBef>
                <a:spcPts val="0"/>
              </a:spcBef>
              <a:spcAft>
                <a:spcPts val="0"/>
              </a:spcAft>
              <a:buClr>
                <a:srgbClr val="000000"/>
              </a:buClr>
              <a:buSzPts val="1200"/>
              <a:buNone/>
              <a:defRPr>
                <a:solidFill>
                  <a:srgbClr val="000000"/>
                </a:solidFill>
              </a:defRPr>
            </a:lvl7pPr>
            <a:lvl8pPr lvl="7" algn="ctr">
              <a:lnSpc>
                <a:spcPct val="100000"/>
              </a:lnSpc>
              <a:spcBef>
                <a:spcPts val="0"/>
              </a:spcBef>
              <a:spcAft>
                <a:spcPts val="0"/>
              </a:spcAft>
              <a:buClr>
                <a:srgbClr val="000000"/>
              </a:buClr>
              <a:buSzPts val="1200"/>
              <a:buNone/>
              <a:defRPr>
                <a:solidFill>
                  <a:srgbClr val="000000"/>
                </a:solidFill>
              </a:defRPr>
            </a:lvl8pPr>
            <a:lvl9pPr lvl="8" algn="ctr">
              <a:lnSpc>
                <a:spcPct val="100000"/>
              </a:lnSpc>
              <a:spcBef>
                <a:spcPts val="0"/>
              </a:spcBef>
              <a:spcAft>
                <a:spcPts val="0"/>
              </a:spcAft>
              <a:buClr>
                <a:srgbClr val="000000"/>
              </a:buClr>
              <a:buSzPts val="1200"/>
              <a:buNone/>
              <a:defRPr>
                <a:solidFill>
                  <a:srgbClr val="000000"/>
                </a:solidFill>
              </a:defRPr>
            </a:lvl9pPr>
          </a:lstStyle>
          <a:p/>
        </p:txBody>
      </p:sp>
      <p:sp>
        <p:nvSpPr>
          <p:cNvPr id="30" name="Google Shape;30;p51"/>
          <p:cNvSpPr txBox="1"/>
          <p:nvPr>
            <p:ph idx="19" type="subTitle"/>
          </p:nvPr>
        </p:nvSpPr>
        <p:spPr>
          <a:xfrm>
            <a:off x="2986687" y="3931843"/>
            <a:ext cx="1906500" cy="613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rgbClr val="000000"/>
              </a:buClr>
              <a:buSzPts val="1200"/>
              <a:buNone/>
              <a:defRPr sz="1100">
                <a:solidFill>
                  <a:schemeClr val="accent1"/>
                </a:solidFill>
              </a:defRPr>
            </a:lvl1pPr>
            <a:lvl2pPr lvl="1" algn="ctr">
              <a:lnSpc>
                <a:spcPct val="100000"/>
              </a:lnSpc>
              <a:spcBef>
                <a:spcPts val="0"/>
              </a:spcBef>
              <a:spcAft>
                <a:spcPts val="0"/>
              </a:spcAft>
              <a:buClr>
                <a:srgbClr val="000000"/>
              </a:buClr>
              <a:buSzPts val="1200"/>
              <a:buNone/>
              <a:defRPr>
                <a:solidFill>
                  <a:srgbClr val="000000"/>
                </a:solidFill>
              </a:defRPr>
            </a:lvl2pPr>
            <a:lvl3pPr lvl="2" algn="ctr">
              <a:lnSpc>
                <a:spcPct val="100000"/>
              </a:lnSpc>
              <a:spcBef>
                <a:spcPts val="0"/>
              </a:spcBef>
              <a:spcAft>
                <a:spcPts val="0"/>
              </a:spcAft>
              <a:buClr>
                <a:srgbClr val="000000"/>
              </a:buClr>
              <a:buSzPts val="1200"/>
              <a:buNone/>
              <a:defRPr>
                <a:solidFill>
                  <a:srgbClr val="000000"/>
                </a:solidFill>
              </a:defRPr>
            </a:lvl3pPr>
            <a:lvl4pPr lvl="3" algn="ctr">
              <a:lnSpc>
                <a:spcPct val="100000"/>
              </a:lnSpc>
              <a:spcBef>
                <a:spcPts val="0"/>
              </a:spcBef>
              <a:spcAft>
                <a:spcPts val="0"/>
              </a:spcAft>
              <a:buClr>
                <a:srgbClr val="000000"/>
              </a:buClr>
              <a:buSzPts val="1200"/>
              <a:buNone/>
              <a:defRPr>
                <a:solidFill>
                  <a:srgbClr val="000000"/>
                </a:solidFill>
              </a:defRPr>
            </a:lvl4pPr>
            <a:lvl5pPr lvl="4" algn="ctr">
              <a:lnSpc>
                <a:spcPct val="100000"/>
              </a:lnSpc>
              <a:spcBef>
                <a:spcPts val="0"/>
              </a:spcBef>
              <a:spcAft>
                <a:spcPts val="0"/>
              </a:spcAft>
              <a:buClr>
                <a:srgbClr val="000000"/>
              </a:buClr>
              <a:buSzPts val="1200"/>
              <a:buNone/>
              <a:defRPr>
                <a:solidFill>
                  <a:srgbClr val="000000"/>
                </a:solidFill>
              </a:defRPr>
            </a:lvl5pPr>
            <a:lvl6pPr lvl="5" algn="ctr">
              <a:lnSpc>
                <a:spcPct val="100000"/>
              </a:lnSpc>
              <a:spcBef>
                <a:spcPts val="0"/>
              </a:spcBef>
              <a:spcAft>
                <a:spcPts val="0"/>
              </a:spcAft>
              <a:buClr>
                <a:srgbClr val="000000"/>
              </a:buClr>
              <a:buSzPts val="1200"/>
              <a:buNone/>
              <a:defRPr>
                <a:solidFill>
                  <a:srgbClr val="000000"/>
                </a:solidFill>
              </a:defRPr>
            </a:lvl6pPr>
            <a:lvl7pPr lvl="6" algn="ctr">
              <a:lnSpc>
                <a:spcPct val="100000"/>
              </a:lnSpc>
              <a:spcBef>
                <a:spcPts val="0"/>
              </a:spcBef>
              <a:spcAft>
                <a:spcPts val="0"/>
              </a:spcAft>
              <a:buClr>
                <a:srgbClr val="000000"/>
              </a:buClr>
              <a:buSzPts val="1200"/>
              <a:buNone/>
              <a:defRPr>
                <a:solidFill>
                  <a:srgbClr val="000000"/>
                </a:solidFill>
              </a:defRPr>
            </a:lvl7pPr>
            <a:lvl8pPr lvl="7" algn="ctr">
              <a:lnSpc>
                <a:spcPct val="100000"/>
              </a:lnSpc>
              <a:spcBef>
                <a:spcPts val="0"/>
              </a:spcBef>
              <a:spcAft>
                <a:spcPts val="0"/>
              </a:spcAft>
              <a:buClr>
                <a:srgbClr val="000000"/>
              </a:buClr>
              <a:buSzPts val="1200"/>
              <a:buNone/>
              <a:defRPr>
                <a:solidFill>
                  <a:srgbClr val="000000"/>
                </a:solidFill>
              </a:defRPr>
            </a:lvl8pPr>
            <a:lvl9pPr lvl="8" algn="ctr">
              <a:lnSpc>
                <a:spcPct val="100000"/>
              </a:lnSpc>
              <a:spcBef>
                <a:spcPts val="0"/>
              </a:spcBef>
              <a:spcAft>
                <a:spcPts val="0"/>
              </a:spcAft>
              <a:buClr>
                <a:srgbClr val="000000"/>
              </a:buClr>
              <a:buSzPts val="1200"/>
              <a:buNone/>
              <a:defRPr>
                <a:solidFill>
                  <a:srgbClr val="000000"/>
                </a:solidFill>
              </a:defRPr>
            </a:lvl9pPr>
          </a:lstStyle>
          <a:p/>
        </p:txBody>
      </p:sp>
      <p:sp>
        <p:nvSpPr>
          <p:cNvPr id="31" name="Google Shape;31;p51"/>
          <p:cNvSpPr txBox="1"/>
          <p:nvPr>
            <p:ph idx="20" type="subTitle"/>
          </p:nvPr>
        </p:nvSpPr>
        <p:spPr>
          <a:xfrm>
            <a:off x="5419812" y="3931843"/>
            <a:ext cx="1906500" cy="613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rgbClr val="000000"/>
              </a:buClr>
              <a:buSzPts val="1200"/>
              <a:buNone/>
              <a:defRPr sz="1100">
                <a:solidFill>
                  <a:schemeClr val="accent1"/>
                </a:solidFill>
              </a:defRPr>
            </a:lvl1pPr>
            <a:lvl2pPr lvl="1" algn="ctr">
              <a:lnSpc>
                <a:spcPct val="100000"/>
              </a:lnSpc>
              <a:spcBef>
                <a:spcPts val="0"/>
              </a:spcBef>
              <a:spcAft>
                <a:spcPts val="0"/>
              </a:spcAft>
              <a:buClr>
                <a:srgbClr val="000000"/>
              </a:buClr>
              <a:buSzPts val="1200"/>
              <a:buNone/>
              <a:defRPr>
                <a:solidFill>
                  <a:srgbClr val="000000"/>
                </a:solidFill>
              </a:defRPr>
            </a:lvl2pPr>
            <a:lvl3pPr lvl="2" algn="ctr">
              <a:lnSpc>
                <a:spcPct val="100000"/>
              </a:lnSpc>
              <a:spcBef>
                <a:spcPts val="0"/>
              </a:spcBef>
              <a:spcAft>
                <a:spcPts val="0"/>
              </a:spcAft>
              <a:buClr>
                <a:srgbClr val="000000"/>
              </a:buClr>
              <a:buSzPts val="1200"/>
              <a:buNone/>
              <a:defRPr>
                <a:solidFill>
                  <a:srgbClr val="000000"/>
                </a:solidFill>
              </a:defRPr>
            </a:lvl3pPr>
            <a:lvl4pPr lvl="3" algn="ctr">
              <a:lnSpc>
                <a:spcPct val="100000"/>
              </a:lnSpc>
              <a:spcBef>
                <a:spcPts val="0"/>
              </a:spcBef>
              <a:spcAft>
                <a:spcPts val="0"/>
              </a:spcAft>
              <a:buClr>
                <a:srgbClr val="000000"/>
              </a:buClr>
              <a:buSzPts val="1200"/>
              <a:buNone/>
              <a:defRPr>
                <a:solidFill>
                  <a:srgbClr val="000000"/>
                </a:solidFill>
              </a:defRPr>
            </a:lvl4pPr>
            <a:lvl5pPr lvl="4" algn="ctr">
              <a:lnSpc>
                <a:spcPct val="100000"/>
              </a:lnSpc>
              <a:spcBef>
                <a:spcPts val="0"/>
              </a:spcBef>
              <a:spcAft>
                <a:spcPts val="0"/>
              </a:spcAft>
              <a:buClr>
                <a:srgbClr val="000000"/>
              </a:buClr>
              <a:buSzPts val="1200"/>
              <a:buNone/>
              <a:defRPr>
                <a:solidFill>
                  <a:srgbClr val="000000"/>
                </a:solidFill>
              </a:defRPr>
            </a:lvl5pPr>
            <a:lvl6pPr lvl="5" algn="ctr">
              <a:lnSpc>
                <a:spcPct val="100000"/>
              </a:lnSpc>
              <a:spcBef>
                <a:spcPts val="0"/>
              </a:spcBef>
              <a:spcAft>
                <a:spcPts val="0"/>
              </a:spcAft>
              <a:buClr>
                <a:srgbClr val="000000"/>
              </a:buClr>
              <a:buSzPts val="1200"/>
              <a:buNone/>
              <a:defRPr>
                <a:solidFill>
                  <a:srgbClr val="000000"/>
                </a:solidFill>
              </a:defRPr>
            </a:lvl6pPr>
            <a:lvl7pPr lvl="6" algn="ctr">
              <a:lnSpc>
                <a:spcPct val="100000"/>
              </a:lnSpc>
              <a:spcBef>
                <a:spcPts val="0"/>
              </a:spcBef>
              <a:spcAft>
                <a:spcPts val="0"/>
              </a:spcAft>
              <a:buClr>
                <a:srgbClr val="000000"/>
              </a:buClr>
              <a:buSzPts val="1200"/>
              <a:buNone/>
              <a:defRPr>
                <a:solidFill>
                  <a:srgbClr val="000000"/>
                </a:solidFill>
              </a:defRPr>
            </a:lvl7pPr>
            <a:lvl8pPr lvl="7" algn="ctr">
              <a:lnSpc>
                <a:spcPct val="100000"/>
              </a:lnSpc>
              <a:spcBef>
                <a:spcPts val="0"/>
              </a:spcBef>
              <a:spcAft>
                <a:spcPts val="0"/>
              </a:spcAft>
              <a:buClr>
                <a:srgbClr val="000000"/>
              </a:buClr>
              <a:buSzPts val="1200"/>
              <a:buNone/>
              <a:defRPr>
                <a:solidFill>
                  <a:srgbClr val="000000"/>
                </a:solidFill>
              </a:defRPr>
            </a:lvl8pPr>
            <a:lvl9pPr lvl="8" algn="ctr">
              <a:lnSpc>
                <a:spcPct val="100000"/>
              </a:lnSpc>
              <a:spcBef>
                <a:spcPts val="0"/>
              </a:spcBef>
              <a:spcAft>
                <a:spcPts val="0"/>
              </a:spcAft>
              <a:buClr>
                <a:srgbClr val="000000"/>
              </a:buClr>
              <a:buSzPts val="1200"/>
              <a:buNone/>
              <a:defRPr>
                <a:solidFill>
                  <a:srgbClr val="000000"/>
                </a:solidFill>
              </a:defRPr>
            </a:lvl9pPr>
          </a:lstStyle>
          <a:p/>
        </p:txBody>
      </p:sp>
      <p:sp>
        <p:nvSpPr>
          <p:cNvPr id="32" name="Google Shape;32;p51"/>
          <p:cNvSpPr txBox="1"/>
          <p:nvPr>
            <p:ph idx="21" type="ctrTitle"/>
          </p:nvPr>
        </p:nvSpPr>
        <p:spPr>
          <a:xfrm rot="5400000">
            <a:off x="7140350" y="2145900"/>
            <a:ext cx="3487500" cy="85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None/>
              <a:defRPr sz="1800">
                <a:solidFill>
                  <a:schemeClr val="accent1"/>
                </a:solidFill>
              </a:defRPr>
            </a:lvl1pPr>
            <a:lvl2pPr lvl="1" algn="ctr">
              <a:lnSpc>
                <a:spcPct val="100000"/>
              </a:lnSpc>
              <a:spcBef>
                <a:spcPts val="0"/>
              </a:spcBef>
              <a:spcAft>
                <a:spcPts val="0"/>
              </a:spcAft>
              <a:buClr>
                <a:schemeClr val="accent1"/>
              </a:buClr>
              <a:buSzPts val="1100"/>
              <a:buNone/>
              <a:defRPr sz="1100">
                <a:solidFill>
                  <a:schemeClr val="accent1"/>
                </a:solidFill>
              </a:defRPr>
            </a:lvl2pPr>
            <a:lvl3pPr lvl="2" algn="ctr">
              <a:lnSpc>
                <a:spcPct val="100000"/>
              </a:lnSpc>
              <a:spcBef>
                <a:spcPts val="0"/>
              </a:spcBef>
              <a:spcAft>
                <a:spcPts val="0"/>
              </a:spcAft>
              <a:buClr>
                <a:schemeClr val="accent1"/>
              </a:buClr>
              <a:buSzPts val="1100"/>
              <a:buNone/>
              <a:defRPr sz="1100">
                <a:solidFill>
                  <a:schemeClr val="accent1"/>
                </a:solidFill>
              </a:defRPr>
            </a:lvl3pPr>
            <a:lvl4pPr lvl="3" algn="ctr">
              <a:lnSpc>
                <a:spcPct val="100000"/>
              </a:lnSpc>
              <a:spcBef>
                <a:spcPts val="0"/>
              </a:spcBef>
              <a:spcAft>
                <a:spcPts val="0"/>
              </a:spcAft>
              <a:buClr>
                <a:schemeClr val="accent1"/>
              </a:buClr>
              <a:buSzPts val="1100"/>
              <a:buNone/>
              <a:defRPr sz="1100">
                <a:solidFill>
                  <a:schemeClr val="accent1"/>
                </a:solidFill>
              </a:defRPr>
            </a:lvl4pPr>
            <a:lvl5pPr lvl="4" algn="ctr">
              <a:lnSpc>
                <a:spcPct val="100000"/>
              </a:lnSpc>
              <a:spcBef>
                <a:spcPts val="0"/>
              </a:spcBef>
              <a:spcAft>
                <a:spcPts val="0"/>
              </a:spcAft>
              <a:buClr>
                <a:schemeClr val="accent1"/>
              </a:buClr>
              <a:buSzPts val="1100"/>
              <a:buNone/>
              <a:defRPr sz="1100">
                <a:solidFill>
                  <a:schemeClr val="accent1"/>
                </a:solidFill>
              </a:defRPr>
            </a:lvl5pPr>
            <a:lvl6pPr lvl="5" algn="ctr">
              <a:lnSpc>
                <a:spcPct val="100000"/>
              </a:lnSpc>
              <a:spcBef>
                <a:spcPts val="0"/>
              </a:spcBef>
              <a:spcAft>
                <a:spcPts val="0"/>
              </a:spcAft>
              <a:buClr>
                <a:schemeClr val="accent1"/>
              </a:buClr>
              <a:buSzPts val="1100"/>
              <a:buNone/>
              <a:defRPr sz="1100">
                <a:solidFill>
                  <a:schemeClr val="accent1"/>
                </a:solidFill>
              </a:defRPr>
            </a:lvl6pPr>
            <a:lvl7pPr lvl="6" algn="ctr">
              <a:lnSpc>
                <a:spcPct val="100000"/>
              </a:lnSpc>
              <a:spcBef>
                <a:spcPts val="0"/>
              </a:spcBef>
              <a:spcAft>
                <a:spcPts val="0"/>
              </a:spcAft>
              <a:buClr>
                <a:schemeClr val="accent1"/>
              </a:buClr>
              <a:buSzPts val="1100"/>
              <a:buNone/>
              <a:defRPr sz="1100">
                <a:solidFill>
                  <a:schemeClr val="accent1"/>
                </a:solidFill>
              </a:defRPr>
            </a:lvl7pPr>
            <a:lvl8pPr lvl="7" algn="ctr">
              <a:lnSpc>
                <a:spcPct val="100000"/>
              </a:lnSpc>
              <a:spcBef>
                <a:spcPts val="0"/>
              </a:spcBef>
              <a:spcAft>
                <a:spcPts val="0"/>
              </a:spcAft>
              <a:buClr>
                <a:schemeClr val="accent1"/>
              </a:buClr>
              <a:buSzPts val="1100"/>
              <a:buNone/>
              <a:defRPr sz="1100">
                <a:solidFill>
                  <a:schemeClr val="accent1"/>
                </a:solidFill>
              </a:defRPr>
            </a:lvl8pPr>
            <a:lvl9pPr lvl="8" algn="ctr">
              <a:lnSpc>
                <a:spcPct val="100000"/>
              </a:lnSpc>
              <a:spcBef>
                <a:spcPts val="0"/>
              </a:spcBef>
              <a:spcAft>
                <a:spcPts val="0"/>
              </a:spcAft>
              <a:buClr>
                <a:schemeClr val="accent1"/>
              </a:buClr>
              <a:buSzPts val="1100"/>
              <a:buNone/>
              <a:defRPr sz="1100">
                <a:solidFill>
                  <a:schemeClr val="accent1"/>
                </a:solidFil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7">
    <p:spTree>
      <p:nvGrpSpPr>
        <p:cNvPr id="33" name="Shape 33"/>
        <p:cNvGrpSpPr/>
        <p:nvPr/>
      </p:nvGrpSpPr>
      <p:grpSpPr>
        <a:xfrm>
          <a:off x="0" y="0"/>
          <a:ext cx="0" cy="0"/>
          <a:chOff x="0" y="0"/>
          <a:chExt cx="0" cy="0"/>
        </a:xfrm>
      </p:grpSpPr>
      <p:sp>
        <p:nvSpPr>
          <p:cNvPr id="34" name="Google Shape;34;p52"/>
          <p:cNvSpPr txBox="1"/>
          <p:nvPr>
            <p:ph type="ctrTitle"/>
          </p:nvPr>
        </p:nvSpPr>
        <p:spPr>
          <a:xfrm>
            <a:off x="1841771" y="540456"/>
            <a:ext cx="3694800" cy="913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2800"/>
              <a:buNone/>
              <a:defRPr sz="4800">
                <a:solidFill>
                  <a:schemeClr val="accent2"/>
                </a:solidFill>
              </a:defRPr>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
        <p:nvSpPr>
          <p:cNvPr id="35" name="Google Shape;35;p52"/>
          <p:cNvSpPr txBox="1"/>
          <p:nvPr>
            <p:ph idx="1" type="subTitle"/>
          </p:nvPr>
        </p:nvSpPr>
        <p:spPr>
          <a:xfrm>
            <a:off x="1631471" y="3763200"/>
            <a:ext cx="3905100" cy="1154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200"/>
              <a:buNone/>
              <a:defRPr>
                <a:solidFill>
                  <a:schemeClr val="dk1"/>
                </a:solidFill>
              </a:defRPr>
            </a:lvl1pPr>
            <a:lvl2pPr lvl="1" algn="l">
              <a:lnSpc>
                <a:spcPct val="100000"/>
              </a:lnSpc>
              <a:spcBef>
                <a:spcPts val="0"/>
              </a:spcBef>
              <a:spcAft>
                <a:spcPts val="0"/>
              </a:spcAft>
              <a:buClr>
                <a:srgbClr val="000000"/>
              </a:buClr>
              <a:buSzPts val="1200"/>
              <a:buNone/>
              <a:defRPr>
                <a:solidFill>
                  <a:srgbClr val="000000"/>
                </a:solidFill>
              </a:defRPr>
            </a:lvl2pPr>
            <a:lvl3pPr lvl="2" algn="l">
              <a:lnSpc>
                <a:spcPct val="100000"/>
              </a:lnSpc>
              <a:spcBef>
                <a:spcPts val="0"/>
              </a:spcBef>
              <a:spcAft>
                <a:spcPts val="0"/>
              </a:spcAft>
              <a:buClr>
                <a:srgbClr val="000000"/>
              </a:buClr>
              <a:buSzPts val="1200"/>
              <a:buNone/>
              <a:defRPr>
                <a:solidFill>
                  <a:srgbClr val="000000"/>
                </a:solidFill>
              </a:defRPr>
            </a:lvl3pPr>
            <a:lvl4pPr lvl="3" algn="l">
              <a:lnSpc>
                <a:spcPct val="100000"/>
              </a:lnSpc>
              <a:spcBef>
                <a:spcPts val="0"/>
              </a:spcBef>
              <a:spcAft>
                <a:spcPts val="0"/>
              </a:spcAft>
              <a:buClr>
                <a:srgbClr val="000000"/>
              </a:buClr>
              <a:buSzPts val="1200"/>
              <a:buNone/>
              <a:defRPr>
                <a:solidFill>
                  <a:srgbClr val="000000"/>
                </a:solidFill>
              </a:defRPr>
            </a:lvl4pPr>
            <a:lvl5pPr lvl="4" algn="l">
              <a:lnSpc>
                <a:spcPct val="100000"/>
              </a:lnSpc>
              <a:spcBef>
                <a:spcPts val="0"/>
              </a:spcBef>
              <a:spcAft>
                <a:spcPts val="0"/>
              </a:spcAft>
              <a:buClr>
                <a:srgbClr val="000000"/>
              </a:buClr>
              <a:buSzPts val="1200"/>
              <a:buNone/>
              <a:defRPr>
                <a:solidFill>
                  <a:srgbClr val="000000"/>
                </a:solidFill>
              </a:defRPr>
            </a:lvl5pPr>
            <a:lvl6pPr lvl="5" algn="l">
              <a:lnSpc>
                <a:spcPct val="100000"/>
              </a:lnSpc>
              <a:spcBef>
                <a:spcPts val="0"/>
              </a:spcBef>
              <a:spcAft>
                <a:spcPts val="0"/>
              </a:spcAft>
              <a:buClr>
                <a:srgbClr val="000000"/>
              </a:buClr>
              <a:buSzPts val="1200"/>
              <a:buNone/>
              <a:defRPr>
                <a:solidFill>
                  <a:srgbClr val="000000"/>
                </a:solidFill>
              </a:defRPr>
            </a:lvl6pPr>
            <a:lvl7pPr lvl="6" algn="l">
              <a:lnSpc>
                <a:spcPct val="100000"/>
              </a:lnSpc>
              <a:spcBef>
                <a:spcPts val="0"/>
              </a:spcBef>
              <a:spcAft>
                <a:spcPts val="0"/>
              </a:spcAft>
              <a:buClr>
                <a:srgbClr val="000000"/>
              </a:buClr>
              <a:buSzPts val="1200"/>
              <a:buNone/>
              <a:defRPr>
                <a:solidFill>
                  <a:srgbClr val="000000"/>
                </a:solidFill>
              </a:defRPr>
            </a:lvl7pPr>
            <a:lvl8pPr lvl="7" algn="l">
              <a:lnSpc>
                <a:spcPct val="100000"/>
              </a:lnSpc>
              <a:spcBef>
                <a:spcPts val="0"/>
              </a:spcBef>
              <a:spcAft>
                <a:spcPts val="0"/>
              </a:spcAft>
              <a:buClr>
                <a:srgbClr val="000000"/>
              </a:buClr>
              <a:buSzPts val="1200"/>
              <a:buNone/>
              <a:defRPr>
                <a:solidFill>
                  <a:srgbClr val="000000"/>
                </a:solidFill>
              </a:defRPr>
            </a:lvl8pPr>
            <a:lvl9pPr lvl="8" algn="l">
              <a:lnSpc>
                <a:spcPct val="100000"/>
              </a:lnSpc>
              <a:spcBef>
                <a:spcPts val="0"/>
              </a:spcBef>
              <a:spcAft>
                <a:spcPts val="0"/>
              </a:spcAft>
              <a:buClr>
                <a:srgbClr val="000000"/>
              </a:buClr>
              <a:buSzPts val="1200"/>
              <a:buNone/>
              <a:defRPr>
                <a:solidFill>
                  <a:srgbClr val="000000"/>
                </a:solidFill>
              </a:defRPr>
            </a:lvl9pPr>
          </a:lstStyle>
          <a:p/>
        </p:txBody>
      </p:sp>
      <p:sp>
        <p:nvSpPr>
          <p:cNvPr id="36" name="Google Shape;36;p52"/>
          <p:cNvSpPr txBox="1"/>
          <p:nvPr>
            <p:ph idx="2" type="ctrTitle"/>
          </p:nvPr>
        </p:nvSpPr>
        <p:spPr>
          <a:xfrm rot="5400000">
            <a:off x="7140350" y="2145900"/>
            <a:ext cx="3487500" cy="85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None/>
              <a:defRPr sz="1800">
                <a:solidFill>
                  <a:schemeClr val="accent1"/>
                </a:solidFill>
              </a:defRPr>
            </a:lvl1pPr>
            <a:lvl2pPr lvl="1" algn="ctr">
              <a:lnSpc>
                <a:spcPct val="100000"/>
              </a:lnSpc>
              <a:spcBef>
                <a:spcPts val="0"/>
              </a:spcBef>
              <a:spcAft>
                <a:spcPts val="0"/>
              </a:spcAft>
              <a:buClr>
                <a:schemeClr val="accent1"/>
              </a:buClr>
              <a:buSzPts val="1100"/>
              <a:buNone/>
              <a:defRPr sz="1100">
                <a:solidFill>
                  <a:schemeClr val="accent1"/>
                </a:solidFill>
              </a:defRPr>
            </a:lvl2pPr>
            <a:lvl3pPr lvl="2" algn="ctr">
              <a:lnSpc>
                <a:spcPct val="100000"/>
              </a:lnSpc>
              <a:spcBef>
                <a:spcPts val="0"/>
              </a:spcBef>
              <a:spcAft>
                <a:spcPts val="0"/>
              </a:spcAft>
              <a:buClr>
                <a:schemeClr val="accent1"/>
              </a:buClr>
              <a:buSzPts val="1100"/>
              <a:buNone/>
              <a:defRPr sz="1100">
                <a:solidFill>
                  <a:schemeClr val="accent1"/>
                </a:solidFill>
              </a:defRPr>
            </a:lvl3pPr>
            <a:lvl4pPr lvl="3" algn="ctr">
              <a:lnSpc>
                <a:spcPct val="100000"/>
              </a:lnSpc>
              <a:spcBef>
                <a:spcPts val="0"/>
              </a:spcBef>
              <a:spcAft>
                <a:spcPts val="0"/>
              </a:spcAft>
              <a:buClr>
                <a:schemeClr val="accent1"/>
              </a:buClr>
              <a:buSzPts val="1100"/>
              <a:buNone/>
              <a:defRPr sz="1100">
                <a:solidFill>
                  <a:schemeClr val="accent1"/>
                </a:solidFill>
              </a:defRPr>
            </a:lvl4pPr>
            <a:lvl5pPr lvl="4" algn="ctr">
              <a:lnSpc>
                <a:spcPct val="100000"/>
              </a:lnSpc>
              <a:spcBef>
                <a:spcPts val="0"/>
              </a:spcBef>
              <a:spcAft>
                <a:spcPts val="0"/>
              </a:spcAft>
              <a:buClr>
                <a:schemeClr val="accent1"/>
              </a:buClr>
              <a:buSzPts val="1100"/>
              <a:buNone/>
              <a:defRPr sz="1100">
                <a:solidFill>
                  <a:schemeClr val="accent1"/>
                </a:solidFill>
              </a:defRPr>
            </a:lvl5pPr>
            <a:lvl6pPr lvl="5" algn="ctr">
              <a:lnSpc>
                <a:spcPct val="100000"/>
              </a:lnSpc>
              <a:spcBef>
                <a:spcPts val="0"/>
              </a:spcBef>
              <a:spcAft>
                <a:spcPts val="0"/>
              </a:spcAft>
              <a:buClr>
                <a:schemeClr val="accent1"/>
              </a:buClr>
              <a:buSzPts val="1100"/>
              <a:buNone/>
              <a:defRPr sz="1100">
                <a:solidFill>
                  <a:schemeClr val="accent1"/>
                </a:solidFill>
              </a:defRPr>
            </a:lvl6pPr>
            <a:lvl7pPr lvl="6" algn="ctr">
              <a:lnSpc>
                <a:spcPct val="100000"/>
              </a:lnSpc>
              <a:spcBef>
                <a:spcPts val="0"/>
              </a:spcBef>
              <a:spcAft>
                <a:spcPts val="0"/>
              </a:spcAft>
              <a:buClr>
                <a:schemeClr val="accent1"/>
              </a:buClr>
              <a:buSzPts val="1100"/>
              <a:buNone/>
              <a:defRPr sz="1100">
                <a:solidFill>
                  <a:schemeClr val="accent1"/>
                </a:solidFill>
              </a:defRPr>
            </a:lvl7pPr>
            <a:lvl8pPr lvl="7" algn="ctr">
              <a:lnSpc>
                <a:spcPct val="100000"/>
              </a:lnSpc>
              <a:spcBef>
                <a:spcPts val="0"/>
              </a:spcBef>
              <a:spcAft>
                <a:spcPts val="0"/>
              </a:spcAft>
              <a:buClr>
                <a:schemeClr val="accent1"/>
              </a:buClr>
              <a:buSzPts val="1100"/>
              <a:buNone/>
              <a:defRPr sz="1100">
                <a:solidFill>
                  <a:schemeClr val="accent1"/>
                </a:solidFill>
              </a:defRPr>
            </a:lvl8pPr>
            <a:lvl9pPr lvl="8" algn="ctr">
              <a:lnSpc>
                <a:spcPct val="100000"/>
              </a:lnSpc>
              <a:spcBef>
                <a:spcPts val="0"/>
              </a:spcBef>
              <a:spcAft>
                <a:spcPts val="0"/>
              </a:spcAft>
              <a:buClr>
                <a:schemeClr val="accent1"/>
              </a:buClr>
              <a:buSzPts val="1100"/>
              <a:buNone/>
              <a:defRPr sz="1100">
                <a:solidFill>
                  <a:schemeClr val="accent1"/>
                </a:solidFil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CUSTOM_10">
    <p:spTree>
      <p:nvGrpSpPr>
        <p:cNvPr id="37" name="Shape 37"/>
        <p:cNvGrpSpPr/>
        <p:nvPr/>
      </p:nvGrpSpPr>
      <p:grpSpPr>
        <a:xfrm>
          <a:off x="0" y="0"/>
          <a:ext cx="0" cy="0"/>
          <a:chOff x="0" y="0"/>
          <a:chExt cx="0" cy="0"/>
        </a:xfrm>
      </p:grpSpPr>
      <p:sp>
        <p:nvSpPr>
          <p:cNvPr id="38" name="Google Shape;38;p53"/>
          <p:cNvSpPr txBox="1"/>
          <p:nvPr>
            <p:ph idx="1" type="body"/>
          </p:nvPr>
        </p:nvSpPr>
        <p:spPr>
          <a:xfrm>
            <a:off x="642050" y="540000"/>
            <a:ext cx="5308200" cy="1476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accent1"/>
              </a:buClr>
              <a:buSzPts val="1200"/>
              <a:buChar char="●"/>
              <a:defRPr>
                <a:solidFill>
                  <a:schemeClr val="accent1"/>
                </a:solidFill>
              </a:defRPr>
            </a:lvl1pPr>
            <a:lvl2pPr indent="-304800" lvl="1" marL="914400" algn="l">
              <a:lnSpc>
                <a:spcPct val="115000"/>
              </a:lnSpc>
              <a:spcBef>
                <a:spcPts val="1600"/>
              </a:spcBef>
              <a:spcAft>
                <a:spcPts val="0"/>
              </a:spcAft>
              <a:buClr>
                <a:schemeClr val="accent1"/>
              </a:buClr>
              <a:buSzPts val="1200"/>
              <a:buChar char="○"/>
              <a:defRPr>
                <a:solidFill>
                  <a:schemeClr val="accent1"/>
                </a:solidFill>
              </a:defRPr>
            </a:lvl2pPr>
            <a:lvl3pPr indent="-304800" lvl="2" marL="1371600" algn="l">
              <a:lnSpc>
                <a:spcPct val="115000"/>
              </a:lnSpc>
              <a:spcBef>
                <a:spcPts val="1600"/>
              </a:spcBef>
              <a:spcAft>
                <a:spcPts val="0"/>
              </a:spcAft>
              <a:buClr>
                <a:schemeClr val="accent1"/>
              </a:buClr>
              <a:buSzPts val="1200"/>
              <a:buChar char="■"/>
              <a:defRPr>
                <a:solidFill>
                  <a:schemeClr val="accent1"/>
                </a:solidFill>
              </a:defRPr>
            </a:lvl3pPr>
            <a:lvl4pPr indent="-304800" lvl="3" marL="1828800" algn="l">
              <a:lnSpc>
                <a:spcPct val="115000"/>
              </a:lnSpc>
              <a:spcBef>
                <a:spcPts val="1600"/>
              </a:spcBef>
              <a:spcAft>
                <a:spcPts val="0"/>
              </a:spcAft>
              <a:buClr>
                <a:schemeClr val="accent1"/>
              </a:buClr>
              <a:buSzPts val="1200"/>
              <a:buChar char="●"/>
              <a:defRPr>
                <a:solidFill>
                  <a:schemeClr val="accent1"/>
                </a:solidFill>
              </a:defRPr>
            </a:lvl4pPr>
            <a:lvl5pPr indent="-304800" lvl="4" marL="2286000" algn="l">
              <a:lnSpc>
                <a:spcPct val="115000"/>
              </a:lnSpc>
              <a:spcBef>
                <a:spcPts val="1600"/>
              </a:spcBef>
              <a:spcAft>
                <a:spcPts val="0"/>
              </a:spcAft>
              <a:buClr>
                <a:schemeClr val="accent1"/>
              </a:buClr>
              <a:buSzPts val="1200"/>
              <a:buChar char="○"/>
              <a:defRPr>
                <a:solidFill>
                  <a:schemeClr val="accent1"/>
                </a:solidFill>
              </a:defRPr>
            </a:lvl5pPr>
            <a:lvl6pPr indent="-304800" lvl="5" marL="2743200" algn="l">
              <a:lnSpc>
                <a:spcPct val="115000"/>
              </a:lnSpc>
              <a:spcBef>
                <a:spcPts val="1600"/>
              </a:spcBef>
              <a:spcAft>
                <a:spcPts val="0"/>
              </a:spcAft>
              <a:buClr>
                <a:schemeClr val="accent1"/>
              </a:buClr>
              <a:buSzPts val="1200"/>
              <a:buChar char="■"/>
              <a:defRPr>
                <a:solidFill>
                  <a:schemeClr val="accent1"/>
                </a:solidFill>
              </a:defRPr>
            </a:lvl6pPr>
            <a:lvl7pPr indent="-304800" lvl="6" marL="3200400" algn="l">
              <a:lnSpc>
                <a:spcPct val="115000"/>
              </a:lnSpc>
              <a:spcBef>
                <a:spcPts val="1600"/>
              </a:spcBef>
              <a:spcAft>
                <a:spcPts val="0"/>
              </a:spcAft>
              <a:buClr>
                <a:schemeClr val="accent1"/>
              </a:buClr>
              <a:buSzPts val="1200"/>
              <a:buChar char="●"/>
              <a:defRPr>
                <a:solidFill>
                  <a:schemeClr val="accent1"/>
                </a:solidFill>
              </a:defRPr>
            </a:lvl7pPr>
            <a:lvl8pPr indent="-304800" lvl="7" marL="3657600" algn="l">
              <a:lnSpc>
                <a:spcPct val="115000"/>
              </a:lnSpc>
              <a:spcBef>
                <a:spcPts val="1600"/>
              </a:spcBef>
              <a:spcAft>
                <a:spcPts val="0"/>
              </a:spcAft>
              <a:buClr>
                <a:schemeClr val="accent1"/>
              </a:buClr>
              <a:buSzPts val="1200"/>
              <a:buChar char="○"/>
              <a:defRPr>
                <a:solidFill>
                  <a:schemeClr val="accent1"/>
                </a:solidFill>
              </a:defRPr>
            </a:lvl8pPr>
            <a:lvl9pPr indent="-304800" lvl="8" marL="4114800" algn="l">
              <a:lnSpc>
                <a:spcPct val="115000"/>
              </a:lnSpc>
              <a:spcBef>
                <a:spcPts val="1600"/>
              </a:spcBef>
              <a:spcAft>
                <a:spcPts val="1600"/>
              </a:spcAft>
              <a:buClr>
                <a:schemeClr val="accent1"/>
              </a:buClr>
              <a:buSzPts val="1200"/>
              <a:buChar char="■"/>
              <a:defRPr>
                <a:solidFill>
                  <a:schemeClr val="accent1"/>
                </a:solidFill>
              </a:defRPr>
            </a:lvl9pPr>
          </a:lstStyle>
          <a:p/>
        </p:txBody>
      </p:sp>
      <p:sp>
        <p:nvSpPr>
          <p:cNvPr id="39" name="Google Shape;39;p53"/>
          <p:cNvSpPr txBox="1"/>
          <p:nvPr>
            <p:ph type="ctrTitle"/>
          </p:nvPr>
        </p:nvSpPr>
        <p:spPr>
          <a:xfrm rot="5400000">
            <a:off x="7140350" y="2145900"/>
            <a:ext cx="3487500" cy="85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None/>
              <a:defRPr sz="1800">
                <a:solidFill>
                  <a:schemeClr val="accent1"/>
                </a:solidFill>
              </a:defRPr>
            </a:lvl1pPr>
            <a:lvl2pPr lvl="1" algn="ctr">
              <a:lnSpc>
                <a:spcPct val="100000"/>
              </a:lnSpc>
              <a:spcBef>
                <a:spcPts val="0"/>
              </a:spcBef>
              <a:spcAft>
                <a:spcPts val="0"/>
              </a:spcAft>
              <a:buClr>
                <a:schemeClr val="accent1"/>
              </a:buClr>
              <a:buSzPts val="1100"/>
              <a:buNone/>
              <a:defRPr sz="1100">
                <a:solidFill>
                  <a:schemeClr val="accent1"/>
                </a:solidFill>
              </a:defRPr>
            </a:lvl2pPr>
            <a:lvl3pPr lvl="2" algn="ctr">
              <a:lnSpc>
                <a:spcPct val="100000"/>
              </a:lnSpc>
              <a:spcBef>
                <a:spcPts val="0"/>
              </a:spcBef>
              <a:spcAft>
                <a:spcPts val="0"/>
              </a:spcAft>
              <a:buClr>
                <a:schemeClr val="accent1"/>
              </a:buClr>
              <a:buSzPts val="1100"/>
              <a:buNone/>
              <a:defRPr sz="1100">
                <a:solidFill>
                  <a:schemeClr val="accent1"/>
                </a:solidFill>
              </a:defRPr>
            </a:lvl3pPr>
            <a:lvl4pPr lvl="3" algn="ctr">
              <a:lnSpc>
                <a:spcPct val="100000"/>
              </a:lnSpc>
              <a:spcBef>
                <a:spcPts val="0"/>
              </a:spcBef>
              <a:spcAft>
                <a:spcPts val="0"/>
              </a:spcAft>
              <a:buClr>
                <a:schemeClr val="accent1"/>
              </a:buClr>
              <a:buSzPts val="1100"/>
              <a:buNone/>
              <a:defRPr sz="1100">
                <a:solidFill>
                  <a:schemeClr val="accent1"/>
                </a:solidFill>
              </a:defRPr>
            </a:lvl4pPr>
            <a:lvl5pPr lvl="4" algn="ctr">
              <a:lnSpc>
                <a:spcPct val="100000"/>
              </a:lnSpc>
              <a:spcBef>
                <a:spcPts val="0"/>
              </a:spcBef>
              <a:spcAft>
                <a:spcPts val="0"/>
              </a:spcAft>
              <a:buClr>
                <a:schemeClr val="accent1"/>
              </a:buClr>
              <a:buSzPts val="1100"/>
              <a:buNone/>
              <a:defRPr sz="1100">
                <a:solidFill>
                  <a:schemeClr val="accent1"/>
                </a:solidFill>
              </a:defRPr>
            </a:lvl5pPr>
            <a:lvl6pPr lvl="5" algn="ctr">
              <a:lnSpc>
                <a:spcPct val="100000"/>
              </a:lnSpc>
              <a:spcBef>
                <a:spcPts val="0"/>
              </a:spcBef>
              <a:spcAft>
                <a:spcPts val="0"/>
              </a:spcAft>
              <a:buClr>
                <a:schemeClr val="accent1"/>
              </a:buClr>
              <a:buSzPts val="1100"/>
              <a:buNone/>
              <a:defRPr sz="1100">
                <a:solidFill>
                  <a:schemeClr val="accent1"/>
                </a:solidFill>
              </a:defRPr>
            </a:lvl6pPr>
            <a:lvl7pPr lvl="6" algn="ctr">
              <a:lnSpc>
                <a:spcPct val="100000"/>
              </a:lnSpc>
              <a:spcBef>
                <a:spcPts val="0"/>
              </a:spcBef>
              <a:spcAft>
                <a:spcPts val="0"/>
              </a:spcAft>
              <a:buClr>
                <a:schemeClr val="accent1"/>
              </a:buClr>
              <a:buSzPts val="1100"/>
              <a:buNone/>
              <a:defRPr sz="1100">
                <a:solidFill>
                  <a:schemeClr val="accent1"/>
                </a:solidFill>
              </a:defRPr>
            </a:lvl7pPr>
            <a:lvl8pPr lvl="7" algn="ctr">
              <a:lnSpc>
                <a:spcPct val="100000"/>
              </a:lnSpc>
              <a:spcBef>
                <a:spcPts val="0"/>
              </a:spcBef>
              <a:spcAft>
                <a:spcPts val="0"/>
              </a:spcAft>
              <a:buClr>
                <a:schemeClr val="accent1"/>
              </a:buClr>
              <a:buSzPts val="1100"/>
              <a:buNone/>
              <a:defRPr sz="1100">
                <a:solidFill>
                  <a:schemeClr val="accent1"/>
                </a:solidFill>
              </a:defRPr>
            </a:lvl8pPr>
            <a:lvl9pPr lvl="8" algn="ctr">
              <a:lnSpc>
                <a:spcPct val="100000"/>
              </a:lnSpc>
              <a:spcBef>
                <a:spcPts val="0"/>
              </a:spcBef>
              <a:spcAft>
                <a:spcPts val="0"/>
              </a:spcAft>
              <a:buClr>
                <a:schemeClr val="accent1"/>
              </a:buClr>
              <a:buSzPts val="1100"/>
              <a:buNone/>
              <a:defRPr sz="1100">
                <a:solidFill>
                  <a:schemeClr val="accent1"/>
                </a:solidFil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14">
    <p:spTree>
      <p:nvGrpSpPr>
        <p:cNvPr id="40" name="Shape 40"/>
        <p:cNvGrpSpPr/>
        <p:nvPr/>
      </p:nvGrpSpPr>
      <p:grpSpPr>
        <a:xfrm>
          <a:off x="0" y="0"/>
          <a:ext cx="0" cy="0"/>
          <a:chOff x="0" y="0"/>
          <a:chExt cx="0" cy="0"/>
        </a:xfrm>
      </p:grpSpPr>
      <p:sp>
        <p:nvSpPr>
          <p:cNvPr id="41" name="Google Shape;41;p54"/>
          <p:cNvSpPr txBox="1"/>
          <p:nvPr>
            <p:ph idx="1" type="subTitle"/>
          </p:nvPr>
        </p:nvSpPr>
        <p:spPr>
          <a:xfrm>
            <a:off x="6359325" y="3824480"/>
            <a:ext cx="1906500" cy="3192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Clr>
                <a:srgbClr val="000000"/>
              </a:buClr>
              <a:buSzPts val="1200"/>
              <a:buNone/>
              <a:defRPr sz="1100">
                <a:solidFill>
                  <a:schemeClr val="accent1"/>
                </a:solidFill>
              </a:defRPr>
            </a:lvl1pPr>
            <a:lvl2pPr lvl="1" algn="r">
              <a:lnSpc>
                <a:spcPct val="100000"/>
              </a:lnSpc>
              <a:spcBef>
                <a:spcPts val="0"/>
              </a:spcBef>
              <a:spcAft>
                <a:spcPts val="0"/>
              </a:spcAft>
              <a:buClr>
                <a:srgbClr val="000000"/>
              </a:buClr>
              <a:buSzPts val="1200"/>
              <a:buNone/>
              <a:defRPr>
                <a:solidFill>
                  <a:srgbClr val="000000"/>
                </a:solidFill>
              </a:defRPr>
            </a:lvl2pPr>
            <a:lvl3pPr lvl="2" algn="r">
              <a:lnSpc>
                <a:spcPct val="100000"/>
              </a:lnSpc>
              <a:spcBef>
                <a:spcPts val="0"/>
              </a:spcBef>
              <a:spcAft>
                <a:spcPts val="0"/>
              </a:spcAft>
              <a:buClr>
                <a:srgbClr val="000000"/>
              </a:buClr>
              <a:buSzPts val="1200"/>
              <a:buNone/>
              <a:defRPr>
                <a:solidFill>
                  <a:srgbClr val="000000"/>
                </a:solidFill>
              </a:defRPr>
            </a:lvl3pPr>
            <a:lvl4pPr lvl="3" algn="r">
              <a:lnSpc>
                <a:spcPct val="100000"/>
              </a:lnSpc>
              <a:spcBef>
                <a:spcPts val="0"/>
              </a:spcBef>
              <a:spcAft>
                <a:spcPts val="0"/>
              </a:spcAft>
              <a:buClr>
                <a:srgbClr val="000000"/>
              </a:buClr>
              <a:buSzPts val="1200"/>
              <a:buNone/>
              <a:defRPr>
                <a:solidFill>
                  <a:srgbClr val="000000"/>
                </a:solidFill>
              </a:defRPr>
            </a:lvl4pPr>
            <a:lvl5pPr lvl="4" algn="r">
              <a:lnSpc>
                <a:spcPct val="100000"/>
              </a:lnSpc>
              <a:spcBef>
                <a:spcPts val="0"/>
              </a:spcBef>
              <a:spcAft>
                <a:spcPts val="0"/>
              </a:spcAft>
              <a:buClr>
                <a:srgbClr val="000000"/>
              </a:buClr>
              <a:buSzPts val="1200"/>
              <a:buNone/>
              <a:defRPr>
                <a:solidFill>
                  <a:srgbClr val="000000"/>
                </a:solidFill>
              </a:defRPr>
            </a:lvl5pPr>
            <a:lvl6pPr lvl="5" algn="r">
              <a:lnSpc>
                <a:spcPct val="100000"/>
              </a:lnSpc>
              <a:spcBef>
                <a:spcPts val="0"/>
              </a:spcBef>
              <a:spcAft>
                <a:spcPts val="0"/>
              </a:spcAft>
              <a:buClr>
                <a:srgbClr val="000000"/>
              </a:buClr>
              <a:buSzPts val="1200"/>
              <a:buNone/>
              <a:defRPr>
                <a:solidFill>
                  <a:srgbClr val="000000"/>
                </a:solidFill>
              </a:defRPr>
            </a:lvl6pPr>
            <a:lvl7pPr lvl="6" algn="r">
              <a:lnSpc>
                <a:spcPct val="100000"/>
              </a:lnSpc>
              <a:spcBef>
                <a:spcPts val="0"/>
              </a:spcBef>
              <a:spcAft>
                <a:spcPts val="0"/>
              </a:spcAft>
              <a:buClr>
                <a:srgbClr val="000000"/>
              </a:buClr>
              <a:buSzPts val="1200"/>
              <a:buNone/>
              <a:defRPr>
                <a:solidFill>
                  <a:srgbClr val="000000"/>
                </a:solidFill>
              </a:defRPr>
            </a:lvl7pPr>
            <a:lvl8pPr lvl="7" algn="r">
              <a:lnSpc>
                <a:spcPct val="100000"/>
              </a:lnSpc>
              <a:spcBef>
                <a:spcPts val="0"/>
              </a:spcBef>
              <a:spcAft>
                <a:spcPts val="0"/>
              </a:spcAft>
              <a:buClr>
                <a:srgbClr val="000000"/>
              </a:buClr>
              <a:buSzPts val="1200"/>
              <a:buNone/>
              <a:defRPr>
                <a:solidFill>
                  <a:srgbClr val="000000"/>
                </a:solidFill>
              </a:defRPr>
            </a:lvl8pPr>
            <a:lvl9pPr lvl="8" algn="r">
              <a:lnSpc>
                <a:spcPct val="100000"/>
              </a:lnSpc>
              <a:spcBef>
                <a:spcPts val="0"/>
              </a:spcBef>
              <a:spcAft>
                <a:spcPts val="0"/>
              </a:spcAft>
              <a:buClr>
                <a:srgbClr val="000000"/>
              </a:buClr>
              <a:buSzPts val="1200"/>
              <a:buNone/>
              <a:defRPr>
                <a:solidFill>
                  <a:srgbClr val="000000"/>
                </a:solidFill>
              </a:defRPr>
            </a:lvl9pPr>
          </a:lstStyle>
          <a:p/>
        </p:txBody>
      </p:sp>
      <p:sp>
        <p:nvSpPr>
          <p:cNvPr id="42" name="Google Shape;42;p54"/>
          <p:cNvSpPr txBox="1"/>
          <p:nvPr>
            <p:ph type="title"/>
          </p:nvPr>
        </p:nvSpPr>
        <p:spPr>
          <a:xfrm>
            <a:off x="4905375" y="1153875"/>
            <a:ext cx="3432900" cy="2016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20000">
                <a:solidFill>
                  <a:schemeClr val="accent2"/>
                </a:solidFill>
              </a:defRPr>
            </a:lvl1pPr>
            <a:lvl2pPr lvl="1" algn="r">
              <a:lnSpc>
                <a:spcPct val="100000"/>
              </a:lnSpc>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43" name="Google Shape;43;p54"/>
          <p:cNvSpPr txBox="1"/>
          <p:nvPr>
            <p:ph idx="2" type="ctrTitle"/>
          </p:nvPr>
        </p:nvSpPr>
        <p:spPr>
          <a:xfrm>
            <a:off x="5873037" y="3269865"/>
            <a:ext cx="23928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600"/>
              <a:buNone/>
              <a:defRPr sz="3000">
                <a:solidFill>
                  <a:schemeClr val="accent2"/>
                </a:solidFill>
              </a:defRPr>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12_2">
    <p:spTree>
      <p:nvGrpSpPr>
        <p:cNvPr id="44" name="Shape 44"/>
        <p:cNvGrpSpPr/>
        <p:nvPr/>
      </p:nvGrpSpPr>
      <p:grpSpPr>
        <a:xfrm>
          <a:off x="0" y="0"/>
          <a:ext cx="0" cy="0"/>
          <a:chOff x="0" y="0"/>
          <a:chExt cx="0" cy="0"/>
        </a:xfrm>
      </p:grpSpPr>
      <p:sp>
        <p:nvSpPr>
          <p:cNvPr id="45" name="Google Shape;45;p55"/>
          <p:cNvSpPr txBox="1"/>
          <p:nvPr>
            <p:ph type="ctrTitle"/>
          </p:nvPr>
        </p:nvSpPr>
        <p:spPr>
          <a:xfrm>
            <a:off x="3288980" y="3699427"/>
            <a:ext cx="1440300" cy="31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800"/>
              <a:buNone/>
              <a:defRPr sz="1600"/>
            </a:lvl1pPr>
            <a:lvl2pPr lvl="1" algn="ctr">
              <a:lnSpc>
                <a:spcPct val="100000"/>
              </a:lnSpc>
              <a:spcBef>
                <a:spcPts val="0"/>
              </a:spcBef>
              <a:spcAft>
                <a:spcPts val="0"/>
              </a:spcAft>
              <a:buClr>
                <a:srgbClr val="000000"/>
              </a:buClr>
              <a:buSzPts val="1800"/>
              <a:buNone/>
              <a:defRPr sz="1800">
                <a:solidFill>
                  <a:srgbClr val="000000"/>
                </a:solidFill>
              </a:defRPr>
            </a:lvl2pPr>
            <a:lvl3pPr lvl="2" algn="ctr">
              <a:lnSpc>
                <a:spcPct val="100000"/>
              </a:lnSpc>
              <a:spcBef>
                <a:spcPts val="0"/>
              </a:spcBef>
              <a:spcAft>
                <a:spcPts val="0"/>
              </a:spcAft>
              <a:buClr>
                <a:srgbClr val="000000"/>
              </a:buClr>
              <a:buSzPts val="1800"/>
              <a:buNone/>
              <a:defRPr sz="1800">
                <a:solidFill>
                  <a:srgbClr val="000000"/>
                </a:solidFill>
              </a:defRPr>
            </a:lvl3pPr>
            <a:lvl4pPr lvl="3" algn="ctr">
              <a:lnSpc>
                <a:spcPct val="100000"/>
              </a:lnSpc>
              <a:spcBef>
                <a:spcPts val="0"/>
              </a:spcBef>
              <a:spcAft>
                <a:spcPts val="0"/>
              </a:spcAft>
              <a:buClr>
                <a:srgbClr val="000000"/>
              </a:buClr>
              <a:buSzPts val="1800"/>
              <a:buNone/>
              <a:defRPr sz="1800">
                <a:solidFill>
                  <a:srgbClr val="000000"/>
                </a:solidFill>
              </a:defRPr>
            </a:lvl4pPr>
            <a:lvl5pPr lvl="4" algn="ctr">
              <a:lnSpc>
                <a:spcPct val="100000"/>
              </a:lnSpc>
              <a:spcBef>
                <a:spcPts val="0"/>
              </a:spcBef>
              <a:spcAft>
                <a:spcPts val="0"/>
              </a:spcAft>
              <a:buClr>
                <a:srgbClr val="000000"/>
              </a:buClr>
              <a:buSzPts val="1800"/>
              <a:buNone/>
              <a:defRPr sz="1800">
                <a:solidFill>
                  <a:srgbClr val="000000"/>
                </a:solidFill>
              </a:defRPr>
            </a:lvl5pPr>
            <a:lvl6pPr lvl="5" algn="ctr">
              <a:lnSpc>
                <a:spcPct val="100000"/>
              </a:lnSpc>
              <a:spcBef>
                <a:spcPts val="0"/>
              </a:spcBef>
              <a:spcAft>
                <a:spcPts val="0"/>
              </a:spcAft>
              <a:buClr>
                <a:srgbClr val="000000"/>
              </a:buClr>
              <a:buSzPts val="1800"/>
              <a:buNone/>
              <a:defRPr sz="1800">
                <a:solidFill>
                  <a:srgbClr val="000000"/>
                </a:solidFill>
              </a:defRPr>
            </a:lvl6pPr>
            <a:lvl7pPr lvl="6" algn="ctr">
              <a:lnSpc>
                <a:spcPct val="100000"/>
              </a:lnSpc>
              <a:spcBef>
                <a:spcPts val="0"/>
              </a:spcBef>
              <a:spcAft>
                <a:spcPts val="0"/>
              </a:spcAft>
              <a:buClr>
                <a:srgbClr val="000000"/>
              </a:buClr>
              <a:buSzPts val="1800"/>
              <a:buNone/>
              <a:defRPr sz="1800">
                <a:solidFill>
                  <a:srgbClr val="000000"/>
                </a:solidFill>
              </a:defRPr>
            </a:lvl7pPr>
            <a:lvl8pPr lvl="7" algn="ctr">
              <a:lnSpc>
                <a:spcPct val="100000"/>
              </a:lnSpc>
              <a:spcBef>
                <a:spcPts val="0"/>
              </a:spcBef>
              <a:spcAft>
                <a:spcPts val="0"/>
              </a:spcAft>
              <a:buClr>
                <a:srgbClr val="000000"/>
              </a:buClr>
              <a:buSzPts val="1800"/>
              <a:buNone/>
              <a:defRPr sz="1800">
                <a:solidFill>
                  <a:srgbClr val="000000"/>
                </a:solidFill>
              </a:defRPr>
            </a:lvl8pPr>
            <a:lvl9pPr lvl="8" algn="ctr">
              <a:lnSpc>
                <a:spcPct val="100000"/>
              </a:lnSpc>
              <a:spcBef>
                <a:spcPts val="0"/>
              </a:spcBef>
              <a:spcAft>
                <a:spcPts val="0"/>
              </a:spcAft>
              <a:buClr>
                <a:srgbClr val="000000"/>
              </a:buClr>
              <a:buSzPts val="1800"/>
              <a:buNone/>
              <a:defRPr sz="1800">
                <a:solidFill>
                  <a:srgbClr val="000000"/>
                </a:solidFill>
              </a:defRPr>
            </a:lvl9pPr>
          </a:lstStyle>
          <a:p/>
        </p:txBody>
      </p:sp>
      <p:sp>
        <p:nvSpPr>
          <p:cNvPr id="46" name="Google Shape;46;p55"/>
          <p:cNvSpPr txBox="1"/>
          <p:nvPr>
            <p:ph idx="1" type="subTitle"/>
          </p:nvPr>
        </p:nvSpPr>
        <p:spPr>
          <a:xfrm>
            <a:off x="3288988" y="3871951"/>
            <a:ext cx="1558500" cy="53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100"/>
              <a:buNone/>
              <a:defRPr sz="1100"/>
            </a:lvl1pPr>
            <a:lvl2pPr lvl="1" algn="ctr">
              <a:lnSpc>
                <a:spcPct val="100000"/>
              </a:lnSpc>
              <a:spcBef>
                <a:spcPts val="0"/>
              </a:spcBef>
              <a:spcAft>
                <a:spcPts val="0"/>
              </a:spcAft>
              <a:buClr>
                <a:srgbClr val="000000"/>
              </a:buClr>
              <a:buSzPts val="1100"/>
              <a:buNone/>
              <a:defRPr sz="1100">
                <a:solidFill>
                  <a:srgbClr val="000000"/>
                </a:solidFill>
              </a:defRPr>
            </a:lvl2pPr>
            <a:lvl3pPr lvl="2" algn="ctr">
              <a:lnSpc>
                <a:spcPct val="100000"/>
              </a:lnSpc>
              <a:spcBef>
                <a:spcPts val="0"/>
              </a:spcBef>
              <a:spcAft>
                <a:spcPts val="0"/>
              </a:spcAft>
              <a:buClr>
                <a:srgbClr val="000000"/>
              </a:buClr>
              <a:buSzPts val="1100"/>
              <a:buNone/>
              <a:defRPr sz="1100">
                <a:solidFill>
                  <a:srgbClr val="000000"/>
                </a:solidFill>
              </a:defRPr>
            </a:lvl3pPr>
            <a:lvl4pPr lvl="3" algn="ctr">
              <a:lnSpc>
                <a:spcPct val="100000"/>
              </a:lnSpc>
              <a:spcBef>
                <a:spcPts val="0"/>
              </a:spcBef>
              <a:spcAft>
                <a:spcPts val="0"/>
              </a:spcAft>
              <a:buClr>
                <a:srgbClr val="000000"/>
              </a:buClr>
              <a:buSzPts val="1100"/>
              <a:buNone/>
              <a:defRPr sz="1100">
                <a:solidFill>
                  <a:srgbClr val="000000"/>
                </a:solidFill>
              </a:defRPr>
            </a:lvl4pPr>
            <a:lvl5pPr lvl="4" algn="ctr">
              <a:lnSpc>
                <a:spcPct val="100000"/>
              </a:lnSpc>
              <a:spcBef>
                <a:spcPts val="0"/>
              </a:spcBef>
              <a:spcAft>
                <a:spcPts val="0"/>
              </a:spcAft>
              <a:buClr>
                <a:srgbClr val="000000"/>
              </a:buClr>
              <a:buSzPts val="1100"/>
              <a:buNone/>
              <a:defRPr sz="1100">
                <a:solidFill>
                  <a:srgbClr val="000000"/>
                </a:solidFill>
              </a:defRPr>
            </a:lvl5pPr>
            <a:lvl6pPr lvl="5" algn="ctr">
              <a:lnSpc>
                <a:spcPct val="100000"/>
              </a:lnSpc>
              <a:spcBef>
                <a:spcPts val="0"/>
              </a:spcBef>
              <a:spcAft>
                <a:spcPts val="0"/>
              </a:spcAft>
              <a:buClr>
                <a:srgbClr val="000000"/>
              </a:buClr>
              <a:buSzPts val="1100"/>
              <a:buNone/>
              <a:defRPr sz="1100">
                <a:solidFill>
                  <a:srgbClr val="000000"/>
                </a:solidFill>
              </a:defRPr>
            </a:lvl6pPr>
            <a:lvl7pPr lvl="6" algn="ctr">
              <a:lnSpc>
                <a:spcPct val="100000"/>
              </a:lnSpc>
              <a:spcBef>
                <a:spcPts val="0"/>
              </a:spcBef>
              <a:spcAft>
                <a:spcPts val="0"/>
              </a:spcAft>
              <a:buClr>
                <a:srgbClr val="000000"/>
              </a:buClr>
              <a:buSzPts val="1100"/>
              <a:buNone/>
              <a:defRPr sz="1100">
                <a:solidFill>
                  <a:srgbClr val="000000"/>
                </a:solidFill>
              </a:defRPr>
            </a:lvl7pPr>
            <a:lvl8pPr lvl="7" algn="ctr">
              <a:lnSpc>
                <a:spcPct val="100000"/>
              </a:lnSpc>
              <a:spcBef>
                <a:spcPts val="0"/>
              </a:spcBef>
              <a:spcAft>
                <a:spcPts val="0"/>
              </a:spcAft>
              <a:buClr>
                <a:srgbClr val="000000"/>
              </a:buClr>
              <a:buSzPts val="1100"/>
              <a:buNone/>
              <a:defRPr sz="1100">
                <a:solidFill>
                  <a:srgbClr val="000000"/>
                </a:solidFill>
              </a:defRPr>
            </a:lvl8pPr>
            <a:lvl9pPr lvl="8" algn="ctr">
              <a:lnSpc>
                <a:spcPct val="100000"/>
              </a:lnSpc>
              <a:spcBef>
                <a:spcPts val="0"/>
              </a:spcBef>
              <a:spcAft>
                <a:spcPts val="0"/>
              </a:spcAft>
              <a:buClr>
                <a:srgbClr val="000000"/>
              </a:buClr>
              <a:buSzPts val="1100"/>
              <a:buNone/>
              <a:defRPr sz="1100">
                <a:solidFill>
                  <a:srgbClr val="000000"/>
                </a:solidFill>
              </a:defRPr>
            </a:lvl9pPr>
          </a:lstStyle>
          <a:p/>
        </p:txBody>
      </p:sp>
      <p:sp>
        <p:nvSpPr>
          <p:cNvPr id="47" name="Google Shape;47;p55"/>
          <p:cNvSpPr txBox="1"/>
          <p:nvPr>
            <p:ph idx="2" type="ctrTitle"/>
          </p:nvPr>
        </p:nvSpPr>
        <p:spPr>
          <a:xfrm>
            <a:off x="5781742" y="3699427"/>
            <a:ext cx="1440300" cy="31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2400"/>
              <a:buNone/>
              <a:defRPr sz="1600"/>
            </a:lvl1pPr>
            <a:lvl2pPr lvl="1" algn="ctr">
              <a:lnSpc>
                <a:spcPct val="100000"/>
              </a:lnSpc>
              <a:spcBef>
                <a:spcPts val="0"/>
              </a:spcBef>
              <a:spcAft>
                <a:spcPts val="0"/>
              </a:spcAft>
              <a:buClr>
                <a:srgbClr val="000000"/>
              </a:buClr>
              <a:buSzPts val="1100"/>
              <a:buNone/>
              <a:defRPr sz="1100">
                <a:solidFill>
                  <a:srgbClr val="000000"/>
                </a:solidFill>
              </a:defRPr>
            </a:lvl2pPr>
            <a:lvl3pPr lvl="2" algn="ctr">
              <a:lnSpc>
                <a:spcPct val="100000"/>
              </a:lnSpc>
              <a:spcBef>
                <a:spcPts val="0"/>
              </a:spcBef>
              <a:spcAft>
                <a:spcPts val="0"/>
              </a:spcAft>
              <a:buClr>
                <a:srgbClr val="000000"/>
              </a:buClr>
              <a:buSzPts val="1100"/>
              <a:buNone/>
              <a:defRPr sz="1100">
                <a:solidFill>
                  <a:srgbClr val="000000"/>
                </a:solidFill>
              </a:defRPr>
            </a:lvl3pPr>
            <a:lvl4pPr lvl="3" algn="ctr">
              <a:lnSpc>
                <a:spcPct val="100000"/>
              </a:lnSpc>
              <a:spcBef>
                <a:spcPts val="0"/>
              </a:spcBef>
              <a:spcAft>
                <a:spcPts val="0"/>
              </a:spcAft>
              <a:buClr>
                <a:srgbClr val="000000"/>
              </a:buClr>
              <a:buSzPts val="1100"/>
              <a:buNone/>
              <a:defRPr sz="1100">
                <a:solidFill>
                  <a:srgbClr val="000000"/>
                </a:solidFill>
              </a:defRPr>
            </a:lvl4pPr>
            <a:lvl5pPr lvl="4" algn="ctr">
              <a:lnSpc>
                <a:spcPct val="100000"/>
              </a:lnSpc>
              <a:spcBef>
                <a:spcPts val="0"/>
              </a:spcBef>
              <a:spcAft>
                <a:spcPts val="0"/>
              </a:spcAft>
              <a:buClr>
                <a:srgbClr val="000000"/>
              </a:buClr>
              <a:buSzPts val="1100"/>
              <a:buNone/>
              <a:defRPr sz="1100">
                <a:solidFill>
                  <a:srgbClr val="000000"/>
                </a:solidFill>
              </a:defRPr>
            </a:lvl5pPr>
            <a:lvl6pPr lvl="5" algn="ctr">
              <a:lnSpc>
                <a:spcPct val="100000"/>
              </a:lnSpc>
              <a:spcBef>
                <a:spcPts val="0"/>
              </a:spcBef>
              <a:spcAft>
                <a:spcPts val="0"/>
              </a:spcAft>
              <a:buClr>
                <a:srgbClr val="000000"/>
              </a:buClr>
              <a:buSzPts val="1100"/>
              <a:buNone/>
              <a:defRPr sz="1100">
                <a:solidFill>
                  <a:srgbClr val="000000"/>
                </a:solidFill>
              </a:defRPr>
            </a:lvl6pPr>
            <a:lvl7pPr lvl="6" algn="ctr">
              <a:lnSpc>
                <a:spcPct val="100000"/>
              </a:lnSpc>
              <a:spcBef>
                <a:spcPts val="0"/>
              </a:spcBef>
              <a:spcAft>
                <a:spcPts val="0"/>
              </a:spcAft>
              <a:buClr>
                <a:srgbClr val="000000"/>
              </a:buClr>
              <a:buSzPts val="1100"/>
              <a:buNone/>
              <a:defRPr sz="1100">
                <a:solidFill>
                  <a:srgbClr val="000000"/>
                </a:solidFill>
              </a:defRPr>
            </a:lvl7pPr>
            <a:lvl8pPr lvl="7" algn="ctr">
              <a:lnSpc>
                <a:spcPct val="100000"/>
              </a:lnSpc>
              <a:spcBef>
                <a:spcPts val="0"/>
              </a:spcBef>
              <a:spcAft>
                <a:spcPts val="0"/>
              </a:spcAft>
              <a:buClr>
                <a:srgbClr val="000000"/>
              </a:buClr>
              <a:buSzPts val="1100"/>
              <a:buNone/>
              <a:defRPr sz="1100">
                <a:solidFill>
                  <a:srgbClr val="000000"/>
                </a:solidFill>
              </a:defRPr>
            </a:lvl8pPr>
            <a:lvl9pPr lvl="8" algn="ctr">
              <a:lnSpc>
                <a:spcPct val="100000"/>
              </a:lnSpc>
              <a:spcBef>
                <a:spcPts val="0"/>
              </a:spcBef>
              <a:spcAft>
                <a:spcPts val="0"/>
              </a:spcAft>
              <a:buClr>
                <a:srgbClr val="000000"/>
              </a:buClr>
              <a:buSzPts val="1100"/>
              <a:buNone/>
              <a:defRPr sz="1100">
                <a:solidFill>
                  <a:srgbClr val="000000"/>
                </a:solidFill>
              </a:defRPr>
            </a:lvl9pPr>
          </a:lstStyle>
          <a:p/>
        </p:txBody>
      </p:sp>
      <p:sp>
        <p:nvSpPr>
          <p:cNvPr id="48" name="Google Shape;48;p55"/>
          <p:cNvSpPr txBox="1"/>
          <p:nvPr>
            <p:ph idx="3" type="ctrTitle"/>
          </p:nvPr>
        </p:nvSpPr>
        <p:spPr>
          <a:xfrm>
            <a:off x="796242" y="3699427"/>
            <a:ext cx="1440300" cy="31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800"/>
              <a:buNone/>
              <a:defRPr sz="1600"/>
            </a:lvl1pPr>
            <a:lvl2pPr lvl="1" algn="ctr">
              <a:lnSpc>
                <a:spcPct val="100000"/>
              </a:lnSpc>
              <a:spcBef>
                <a:spcPts val="0"/>
              </a:spcBef>
              <a:spcAft>
                <a:spcPts val="0"/>
              </a:spcAft>
              <a:buClr>
                <a:srgbClr val="000000"/>
              </a:buClr>
              <a:buSzPts val="1800"/>
              <a:buNone/>
              <a:defRPr sz="1800">
                <a:solidFill>
                  <a:srgbClr val="000000"/>
                </a:solidFill>
              </a:defRPr>
            </a:lvl2pPr>
            <a:lvl3pPr lvl="2" algn="ctr">
              <a:lnSpc>
                <a:spcPct val="100000"/>
              </a:lnSpc>
              <a:spcBef>
                <a:spcPts val="0"/>
              </a:spcBef>
              <a:spcAft>
                <a:spcPts val="0"/>
              </a:spcAft>
              <a:buClr>
                <a:srgbClr val="000000"/>
              </a:buClr>
              <a:buSzPts val="1800"/>
              <a:buNone/>
              <a:defRPr sz="1800">
                <a:solidFill>
                  <a:srgbClr val="000000"/>
                </a:solidFill>
              </a:defRPr>
            </a:lvl3pPr>
            <a:lvl4pPr lvl="3" algn="ctr">
              <a:lnSpc>
                <a:spcPct val="100000"/>
              </a:lnSpc>
              <a:spcBef>
                <a:spcPts val="0"/>
              </a:spcBef>
              <a:spcAft>
                <a:spcPts val="0"/>
              </a:spcAft>
              <a:buClr>
                <a:srgbClr val="000000"/>
              </a:buClr>
              <a:buSzPts val="1800"/>
              <a:buNone/>
              <a:defRPr sz="1800">
                <a:solidFill>
                  <a:srgbClr val="000000"/>
                </a:solidFill>
              </a:defRPr>
            </a:lvl4pPr>
            <a:lvl5pPr lvl="4" algn="ctr">
              <a:lnSpc>
                <a:spcPct val="100000"/>
              </a:lnSpc>
              <a:spcBef>
                <a:spcPts val="0"/>
              </a:spcBef>
              <a:spcAft>
                <a:spcPts val="0"/>
              </a:spcAft>
              <a:buClr>
                <a:srgbClr val="000000"/>
              </a:buClr>
              <a:buSzPts val="1800"/>
              <a:buNone/>
              <a:defRPr sz="1800">
                <a:solidFill>
                  <a:srgbClr val="000000"/>
                </a:solidFill>
              </a:defRPr>
            </a:lvl5pPr>
            <a:lvl6pPr lvl="5" algn="ctr">
              <a:lnSpc>
                <a:spcPct val="100000"/>
              </a:lnSpc>
              <a:spcBef>
                <a:spcPts val="0"/>
              </a:spcBef>
              <a:spcAft>
                <a:spcPts val="0"/>
              </a:spcAft>
              <a:buClr>
                <a:srgbClr val="000000"/>
              </a:buClr>
              <a:buSzPts val="1800"/>
              <a:buNone/>
              <a:defRPr sz="1800">
                <a:solidFill>
                  <a:srgbClr val="000000"/>
                </a:solidFill>
              </a:defRPr>
            </a:lvl6pPr>
            <a:lvl7pPr lvl="6" algn="ctr">
              <a:lnSpc>
                <a:spcPct val="100000"/>
              </a:lnSpc>
              <a:spcBef>
                <a:spcPts val="0"/>
              </a:spcBef>
              <a:spcAft>
                <a:spcPts val="0"/>
              </a:spcAft>
              <a:buClr>
                <a:srgbClr val="000000"/>
              </a:buClr>
              <a:buSzPts val="1800"/>
              <a:buNone/>
              <a:defRPr sz="1800">
                <a:solidFill>
                  <a:srgbClr val="000000"/>
                </a:solidFill>
              </a:defRPr>
            </a:lvl7pPr>
            <a:lvl8pPr lvl="7" algn="ctr">
              <a:lnSpc>
                <a:spcPct val="100000"/>
              </a:lnSpc>
              <a:spcBef>
                <a:spcPts val="0"/>
              </a:spcBef>
              <a:spcAft>
                <a:spcPts val="0"/>
              </a:spcAft>
              <a:buClr>
                <a:srgbClr val="000000"/>
              </a:buClr>
              <a:buSzPts val="1800"/>
              <a:buNone/>
              <a:defRPr sz="1800">
                <a:solidFill>
                  <a:srgbClr val="000000"/>
                </a:solidFill>
              </a:defRPr>
            </a:lvl8pPr>
            <a:lvl9pPr lvl="8" algn="ctr">
              <a:lnSpc>
                <a:spcPct val="100000"/>
              </a:lnSpc>
              <a:spcBef>
                <a:spcPts val="0"/>
              </a:spcBef>
              <a:spcAft>
                <a:spcPts val="0"/>
              </a:spcAft>
              <a:buClr>
                <a:srgbClr val="000000"/>
              </a:buClr>
              <a:buSzPts val="1800"/>
              <a:buNone/>
              <a:defRPr sz="1800">
                <a:solidFill>
                  <a:srgbClr val="000000"/>
                </a:solidFill>
              </a:defRPr>
            </a:lvl9pPr>
          </a:lstStyle>
          <a:p/>
        </p:txBody>
      </p:sp>
      <p:sp>
        <p:nvSpPr>
          <p:cNvPr id="49" name="Google Shape;49;p55"/>
          <p:cNvSpPr txBox="1"/>
          <p:nvPr>
            <p:ph idx="4" type="subTitle"/>
          </p:nvPr>
        </p:nvSpPr>
        <p:spPr>
          <a:xfrm>
            <a:off x="796250" y="3871951"/>
            <a:ext cx="1558500" cy="53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100"/>
              <a:buNone/>
              <a:defRPr sz="1100"/>
            </a:lvl1pPr>
            <a:lvl2pPr lvl="1" algn="ctr">
              <a:lnSpc>
                <a:spcPct val="100000"/>
              </a:lnSpc>
              <a:spcBef>
                <a:spcPts val="0"/>
              </a:spcBef>
              <a:spcAft>
                <a:spcPts val="0"/>
              </a:spcAft>
              <a:buClr>
                <a:srgbClr val="000000"/>
              </a:buClr>
              <a:buSzPts val="1100"/>
              <a:buNone/>
              <a:defRPr sz="1100">
                <a:solidFill>
                  <a:srgbClr val="000000"/>
                </a:solidFill>
              </a:defRPr>
            </a:lvl2pPr>
            <a:lvl3pPr lvl="2" algn="ctr">
              <a:lnSpc>
                <a:spcPct val="100000"/>
              </a:lnSpc>
              <a:spcBef>
                <a:spcPts val="0"/>
              </a:spcBef>
              <a:spcAft>
                <a:spcPts val="0"/>
              </a:spcAft>
              <a:buClr>
                <a:srgbClr val="000000"/>
              </a:buClr>
              <a:buSzPts val="1100"/>
              <a:buNone/>
              <a:defRPr sz="1100">
                <a:solidFill>
                  <a:srgbClr val="000000"/>
                </a:solidFill>
              </a:defRPr>
            </a:lvl3pPr>
            <a:lvl4pPr lvl="3" algn="ctr">
              <a:lnSpc>
                <a:spcPct val="100000"/>
              </a:lnSpc>
              <a:spcBef>
                <a:spcPts val="0"/>
              </a:spcBef>
              <a:spcAft>
                <a:spcPts val="0"/>
              </a:spcAft>
              <a:buClr>
                <a:srgbClr val="000000"/>
              </a:buClr>
              <a:buSzPts val="1100"/>
              <a:buNone/>
              <a:defRPr sz="1100">
                <a:solidFill>
                  <a:srgbClr val="000000"/>
                </a:solidFill>
              </a:defRPr>
            </a:lvl4pPr>
            <a:lvl5pPr lvl="4" algn="ctr">
              <a:lnSpc>
                <a:spcPct val="100000"/>
              </a:lnSpc>
              <a:spcBef>
                <a:spcPts val="0"/>
              </a:spcBef>
              <a:spcAft>
                <a:spcPts val="0"/>
              </a:spcAft>
              <a:buClr>
                <a:srgbClr val="000000"/>
              </a:buClr>
              <a:buSzPts val="1100"/>
              <a:buNone/>
              <a:defRPr sz="1100">
                <a:solidFill>
                  <a:srgbClr val="000000"/>
                </a:solidFill>
              </a:defRPr>
            </a:lvl5pPr>
            <a:lvl6pPr lvl="5" algn="ctr">
              <a:lnSpc>
                <a:spcPct val="100000"/>
              </a:lnSpc>
              <a:spcBef>
                <a:spcPts val="0"/>
              </a:spcBef>
              <a:spcAft>
                <a:spcPts val="0"/>
              </a:spcAft>
              <a:buClr>
                <a:srgbClr val="000000"/>
              </a:buClr>
              <a:buSzPts val="1100"/>
              <a:buNone/>
              <a:defRPr sz="1100">
                <a:solidFill>
                  <a:srgbClr val="000000"/>
                </a:solidFill>
              </a:defRPr>
            </a:lvl6pPr>
            <a:lvl7pPr lvl="6" algn="ctr">
              <a:lnSpc>
                <a:spcPct val="100000"/>
              </a:lnSpc>
              <a:spcBef>
                <a:spcPts val="0"/>
              </a:spcBef>
              <a:spcAft>
                <a:spcPts val="0"/>
              </a:spcAft>
              <a:buClr>
                <a:srgbClr val="000000"/>
              </a:buClr>
              <a:buSzPts val="1100"/>
              <a:buNone/>
              <a:defRPr sz="1100">
                <a:solidFill>
                  <a:srgbClr val="000000"/>
                </a:solidFill>
              </a:defRPr>
            </a:lvl7pPr>
            <a:lvl8pPr lvl="7" algn="ctr">
              <a:lnSpc>
                <a:spcPct val="100000"/>
              </a:lnSpc>
              <a:spcBef>
                <a:spcPts val="0"/>
              </a:spcBef>
              <a:spcAft>
                <a:spcPts val="0"/>
              </a:spcAft>
              <a:buClr>
                <a:srgbClr val="000000"/>
              </a:buClr>
              <a:buSzPts val="1100"/>
              <a:buNone/>
              <a:defRPr sz="1100">
                <a:solidFill>
                  <a:srgbClr val="000000"/>
                </a:solidFill>
              </a:defRPr>
            </a:lvl8pPr>
            <a:lvl9pPr lvl="8" algn="ctr">
              <a:lnSpc>
                <a:spcPct val="100000"/>
              </a:lnSpc>
              <a:spcBef>
                <a:spcPts val="0"/>
              </a:spcBef>
              <a:spcAft>
                <a:spcPts val="0"/>
              </a:spcAft>
              <a:buClr>
                <a:srgbClr val="000000"/>
              </a:buClr>
              <a:buSzPts val="1100"/>
              <a:buNone/>
              <a:defRPr sz="1100">
                <a:solidFill>
                  <a:srgbClr val="000000"/>
                </a:solidFill>
              </a:defRPr>
            </a:lvl9pPr>
          </a:lstStyle>
          <a:p/>
        </p:txBody>
      </p:sp>
      <p:sp>
        <p:nvSpPr>
          <p:cNvPr id="50" name="Google Shape;50;p55"/>
          <p:cNvSpPr txBox="1"/>
          <p:nvPr>
            <p:ph idx="5" type="subTitle"/>
          </p:nvPr>
        </p:nvSpPr>
        <p:spPr>
          <a:xfrm>
            <a:off x="5791970" y="3871951"/>
            <a:ext cx="1558500" cy="53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100"/>
              <a:buNone/>
              <a:defRPr sz="1100"/>
            </a:lvl1pPr>
            <a:lvl2pPr lvl="1" algn="ctr">
              <a:lnSpc>
                <a:spcPct val="100000"/>
              </a:lnSpc>
              <a:spcBef>
                <a:spcPts val="0"/>
              </a:spcBef>
              <a:spcAft>
                <a:spcPts val="0"/>
              </a:spcAft>
              <a:buClr>
                <a:srgbClr val="000000"/>
              </a:buClr>
              <a:buSzPts val="1100"/>
              <a:buNone/>
              <a:defRPr sz="1100">
                <a:solidFill>
                  <a:srgbClr val="000000"/>
                </a:solidFill>
              </a:defRPr>
            </a:lvl2pPr>
            <a:lvl3pPr lvl="2" algn="ctr">
              <a:lnSpc>
                <a:spcPct val="100000"/>
              </a:lnSpc>
              <a:spcBef>
                <a:spcPts val="0"/>
              </a:spcBef>
              <a:spcAft>
                <a:spcPts val="0"/>
              </a:spcAft>
              <a:buClr>
                <a:srgbClr val="000000"/>
              </a:buClr>
              <a:buSzPts val="1100"/>
              <a:buNone/>
              <a:defRPr sz="1100">
                <a:solidFill>
                  <a:srgbClr val="000000"/>
                </a:solidFill>
              </a:defRPr>
            </a:lvl3pPr>
            <a:lvl4pPr lvl="3" algn="ctr">
              <a:lnSpc>
                <a:spcPct val="100000"/>
              </a:lnSpc>
              <a:spcBef>
                <a:spcPts val="0"/>
              </a:spcBef>
              <a:spcAft>
                <a:spcPts val="0"/>
              </a:spcAft>
              <a:buClr>
                <a:srgbClr val="000000"/>
              </a:buClr>
              <a:buSzPts val="1100"/>
              <a:buNone/>
              <a:defRPr sz="1100">
                <a:solidFill>
                  <a:srgbClr val="000000"/>
                </a:solidFill>
              </a:defRPr>
            </a:lvl4pPr>
            <a:lvl5pPr lvl="4" algn="ctr">
              <a:lnSpc>
                <a:spcPct val="100000"/>
              </a:lnSpc>
              <a:spcBef>
                <a:spcPts val="0"/>
              </a:spcBef>
              <a:spcAft>
                <a:spcPts val="0"/>
              </a:spcAft>
              <a:buClr>
                <a:srgbClr val="000000"/>
              </a:buClr>
              <a:buSzPts val="1100"/>
              <a:buNone/>
              <a:defRPr sz="1100">
                <a:solidFill>
                  <a:srgbClr val="000000"/>
                </a:solidFill>
              </a:defRPr>
            </a:lvl5pPr>
            <a:lvl6pPr lvl="5" algn="ctr">
              <a:lnSpc>
                <a:spcPct val="100000"/>
              </a:lnSpc>
              <a:spcBef>
                <a:spcPts val="0"/>
              </a:spcBef>
              <a:spcAft>
                <a:spcPts val="0"/>
              </a:spcAft>
              <a:buClr>
                <a:srgbClr val="000000"/>
              </a:buClr>
              <a:buSzPts val="1100"/>
              <a:buNone/>
              <a:defRPr sz="1100">
                <a:solidFill>
                  <a:srgbClr val="000000"/>
                </a:solidFill>
              </a:defRPr>
            </a:lvl6pPr>
            <a:lvl7pPr lvl="6" algn="ctr">
              <a:lnSpc>
                <a:spcPct val="100000"/>
              </a:lnSpc>
              <a:spcBef>
                <a:spcPts val="0"/>
              </a:spcBef>
              <a:spcAft>
                <a:spcPts val="0"/>
              </a:spcAft>
              <a:buClr>
                <a:srgbClr val="000000"/>
              </a:buClr>
              <a:buSzPts val="1100"/>
              <a:buNone/>
              <a:defRPr sz="1100">
                <a:solidFill>
                  <a:srgbClr val="000000"/>
                </a:solidFill>
              </a:defRPr>
            </a:lvl7pPr>
            <a:lvl8pPr lvl="7" algn="ctr">
              <a:lnSpc>
                <a:spcPct val="100000"/>
              </a:lnSpc>
              <a:spcBef>
                <a:spcPts val="0"/>
              </a:spcBef>
              <a:spcAft>
                <a:spcPts val="0"/>
              </a:spcAft>
              <a:buClr>
                <a:srgbClr val="000000"/>
              </a:buClr>
              <a:buSzPts val="1100"/>
              <a:buNone/>
              <a:defRPr sz="1100">
                <a:solidFill>
                  <a:srgbClr val="000000"/>
                </a:solidFill>
              </a:defRPr>
            </a:lvl8pPr>
            <a:lvl9pPr lvl="8" algn="ctr">
              <a:lnSpc>
                <a:spcPct val="100000"/>
              </a:lnSpc>
              <a:spcBef>
                <a:spcPts val="0"/>
              </a:spcBef>
              <a:spcAft>
                <a:spcPts val="0"/>
              </a:spcAft>
              <a:buClr>
                <a:srgbClr val="000000"/>
              </a:buClr>
              <a:buSzPts val="1100"/>
              <a:buNone/>
              <a:defRPr sz="1100">
                <a:solidFill>
                  <a:srgbClr val="000000"/>
                </a:solidFill>
              </a:defRPr>
            </a:lvl9pPr>
          </a:lstStyle>
          <a:p/>
        </p:txBody>
      </p:sp>
      <p:sp>
        <p:nvSpPr>
          <p:cNvPr id="51" name="Google Shape;51;p55"/>
          <p:cNvSpPr txBox="1"/>
          <p:nvPr>
            <p:ph idx="6" type="ctrTitle"/>
          </p:nvPr>
        </p:nvSpPr>
        <p:spPr>
          <a:xfrm rot="5400000">
            <a:off x="7140350" y="2145900"/>
            <a:ext cx="3487500" cy="85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None/>
              <a:defRPr sz="1800">
                <a:solidFill>
                  <a:schemeClr val="accent1"/>
                </a:solidFill>
              </a:defRPr>
            </a:lvl1pPr>
            <a:lvl2pPr lvl="1" algn="ctr">
              <a:lnSpc>
                <a:spcPct val="100000"/>
              </a:lnSpc>
              <a:spcBef>
                <a:spcPts val="0"/>
              </a:spcBef>
              <a:spcAft>
                <a:spcPts val="0"/>
              </a:spcAft>
              <a:buClr>
                <a:schemeClr val="accent1"/>
              </a:buClr>
              <a:buSzPts val="1100"/>
              <a:buNone/>
              <a:defRPr sz="1100">
                <a:solidFill>
                  <a:schemeClr val="accent1"/>
                </a:solidFill>
              </a:defRPr>
            </a:lvl2pPr>
            <a:lvl3pPr lvl="2" algn="ctr">
              <a:lnSpc>
                <a:spcPct val="100000"/>
              </a:lnSpc>
              <a:spcBef>
                <a:spcPts val="0"/>
              </a:spcBef>
              <a:spcAft>
                <a:spcPts val="0"/>
              </a:spcAft>
              <a:buClr>
                <a:schemeClr val="accent1"/>
              </a:buClr>
              <a:buSzPts val="1100"/>
              <a:buNone/>
              <a:defRPr sz="1100">
                <a:solidFill>
                  <a:schemeClr val="accent1"/>
                </a:solidFill>
              </a:defRPr>
            </a:lvl3pPr>
            <a:lvl4pPr lvl="3" algn="ctr">
              <a:lnSpc>
                <a:spcPct val="100000"/>
              </a:lnSpc>
              <a:spcBef>
                <a:spcPts val="0"/>
              </a:spcBef>
              <a:spcAft>
                <a:spcPts val="0"/>
              </a:spcAft>
              <a:buClr>
                <a:schemeClr val="accent1"/>
              </a:buClr>
              <a:buSzPts val="1100"/>
              <a:buNone/>
              <a:defRPr sz="1100">
                <a:solidFill>
                  <a:schemeClr val="accent1"/>
                </a:solidFill>
              </a:defRPr>
            </a:lvl4pPr>
            <a:lvl5pPr lvl="4" algn="ctr">
              <a:lnSpc>
                <a:spcPct val="100000"/>
              </a:lnSpc>
              <a:spcBef>
                <a:spcPts val="0"/>
              </a:spcBef>
              <a:spcAft>
                <a:spcPts val="0"/>
              </a:spcAft>
              <a:buClr>
                <a:schemeClr val="accent1"/>
              </a:buClr>
              <a:buSzPts val="1100"/>
              <a:buNone/>
              <a:defRPr sz="1100">
                <a:solidFill>
                  <a:schemeClr val="accent1"/>
                </a:solidFill>
              </a:defRPr>
            </a:lvl5pPr>
            <a:lvl6pPr lvl="5" algn="ctr">
              <a:lnSpc>
                <a:spcPct val="100000"/>
              </a:lnSpc>
              <a:spcBef>
                <a:spcPts val="0"/>
              </a:spcBef>
              <a:spcAft>
                <a:spcPts val="0"/>
              </a:spcAft>
              <a:buClr>
                <a:schemeClr val="accent1"/>
              </a:buClr>
              <a:buSzPts val="1100"/>
              <a:buNone/>
              <a:defRPr sz="1100">
                <a:solidFill>
                  <a:schemeClr val="accent1"/>
                </a:solidFill>
              </a:defRPr>
            </a:lvl6pPr>
            <a:lvl7pPr lvl="6" algn="ctr">
              <a:lnSpc>
                <a:spcPct val="100000"/>
              </a:lnSpc>
              <a:spcBef>
                <a:spcPts val="0"/>
              </a:spcBef>
              <a:spcAft>
                <a:spcPts val="0"/>
              </a:spcAft>
              <a:buClr>
                <a:schemeClr val="accent1"/>
              </a:buClr>
              <a:buSzPts val="1100"/>
              <a:buNone/>
              <a:defRPr sz="1100">
                <a:solidFill>
                  <a:schemeClr val="accent1"/>
                </a:solidFill>
              </a:defRPr>
            </a:lvl7pPr>
            <a:lvl8pPr lvl="7" algn="ctr">
              <a:lnSpc>
                <a:spcPct val="100000"/>
              </a:lnSpc>
              <a:spcBef>
                <a:spcPts val="0"/>
              </a:spcBef>
              <a:spcAft>
                <a:spcPts val="0"/>
              </a:spcAft>
              <a:buClr>
                <a:schemeClr val="accent1"/>
              </a:buClr>
              <a:buSzPts val="1100"/>
              <a:buNone/>
              <a:defRPr sz="1100">
                <a:solidFill>
                  <a:schemeClr val="accent1"/>
                </a:solidFill>
              </a:defRPr>
            </a:lvl8pPr>
            <a:lvl9pPr lvl="8" algn="ctr">
              <a:lnSpc>
                <a:spcPct val="100000"/>
              </a:lnSpc>
              <a:spcBef>
                <a:spcPts val="0"/>
              </a:spcBef>
              <a:spcAft>
                <a:spcPts val="0"/>
              </a:spcAft>
              <a:buClr>
                <a:schemeClr val="accent1"/>
              </a:buClr>
              <a:buSzPts val="1100"/>
              <a:buNone/>
              <a:defRPr sz="1100">
                <a:solidFill>
                  <a:schemeClr val="accent1"/>
                </a:solidFill>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288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6_2">
    <p:bg>
      <p:bgPr>
        <a:solidFill>
          <a:srgbClr val="FFFFFF"/>
        </a:solidFill>
      </p:bgPr>
    </p:bg>
    <p:spTree>
      <p:nvGrpSpPr>
        <p:cNvPr id="52" name="Shape 52"/>
        <p:cNvGrpSpPr/>
        <p:nvPr/>
      </p:nvGrpSpPr>
      <p:grpSpPr>
        <a:xfrm>
          <a:off x="0" y="0"/>
          <a:ext cx="0" cy="0"/>
          <a:chOff x="0" y="0"/>
          <a:chExt cx="0" cy="0"/>
        </a:xfrm>
      </p:grpSpPr>
      <p:sp>
        <p:nvSpPr>
          <p:cNvPr id="53" name="Google Shape;53;p56"/>
          <p:cNvSpPr txBox="1"/>
          <p:nvPr>
            <p:ph type="ctrTitle"/>
          </p:nvPr>
        </p:nvSpPr>
        <p:spPr>
          <a:xfrm rot="5400000">
            <a:off x="7140350" y="2145900"/>
            <a:ext cx="3487500" cy="85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None/>
              <a:defRPr sz="1800">
                <a:solidFill>
                  <a:schemeClr val="accent1"/>
                </a:solidFill>
              </a:defRPr>
            </a:lvl1pPr>
            <a:lvl2pPr lvl="1" algn="ctr">
              <a:lnSpc>
                <a:spcPct val="100000"/>
              </a:lnSpc>
              <a:spcBef>
                <a:spcPts val="0"/>
              </a:spcBef>
              <a:spcAft>
                <a:spcPts val="0"/>
              </a:spcAft>
              <a:buClr>
                <a:schemeClr val="accent1"/>
              </a:buClr>
              <a:buSzPts val="1100"/>
              <a:buNone/>
              <a:defRPr sz="1100">
                <a:solidFill>
                  <a:schemeClr val="accent1"/>
                </a:solidFill>
              </a:defRPr>
            </a:lvl2pPr>
            <a:lvl3pPr lvl="2" algn="ctr">
              <a:lnSpc>
                <a:spcPct val="100000"/>
              </a:lnSpc>
              <a:spcBef>
                <a:spcPts val="0"/>
              </a:spcBef>
              <a:spcAft>
                <a:spcPts val="0"/>
              </a:spcAft>
              <a:buClr>
                <a:schemeClr val="accent1"/>
              </a:buClr>
              <a:buSzPts val="1100"/>
              <a:buNone/>
              <a:defRPr sz="1100">
                <a:solidFill>
                  <a:schemeClr val="accent1"/>
                </a:solidFill>
              </a:defRPr>
            </a:lvl3pPr>
            <a:lvl4pPr lvl="3" algn="ctr">
              <a:lnSpc>
                <a:spcPct val="100000"/>
              </a:lnSpc>
              <a:spcBef>
                <a:spcPts val="0"/>
              </a:spcBef>
              <a:spcAft>
                <a:spcPts val="0"/>
              </a:spcAft>
              <a:buClr>
                <a:schemeClr val="accent1"/>
              </a:buClr>
              <a:buSzPts val="1100"/>
              <a:buNone/>
              <a:defRPr sz="1100">
                <a:solidFill>
                  <a:schemeClr val="accent1"/>
                </a:solidFill>
              </a:defRPr>
            </a:lvl4pPr>
            <a:lvl5pPr lvl="4" algn="ctr">
              <a:lnSpc>
                <a:spcPct val="100000"/>
              </a:lnSpc>
              <a:spcBef>
                <a:spcPts val="0"/>
              </a:spcBef>
              <a:spcAft>
                <a:spcPts val="0"/>
              </a:spcAft>
              <a:buClr>
                <a:schemeClr val="accent1"/>
              </a:buClr>
              <a:buSzPts val="1100"/>
              <a:buNone/>
              <a:defRPr sz="1100">
                <a:solidFill>
                  <a:schemeClr val="accent1"/>
                </a:solidFill>
              </a:defRPr>
            </a:lvl5pPr>
            <a:lvl6pPr lvl="5" algn="ctr">
              <a:lnSpc>
                <a:spcPct val="100000"/>
              </a:lnSpc>
              <a:spcBef>
                <a:spcPts val="0"/>
              </a:spcBef>
              <a:spcAft>
                <a:spcPts val="0"/>
              </a:spcAft>
              <a:buClr>
                <a:schemeClr val="accent1"/>
              </a:buClr>
              <a:buSzPts val="1100"/>
              <a:buNone/>
              <a:defRPr sz="1100">
                <a:solidFill>
                  <a:schemeClr val="accent1"/>
                </a:solidFill>
              </a:defRPr>
            </a:lvl6pPr>
            <a:lvl7pPr lvl="6" algn="ctr">
              <a:lnSpc>
                <a:spcPct val="100000"/>
              </a:lnSpc>
              <a:spcBef>
                <a:spcPts val="0"/>
              </a:spcBef>
              <a:spcAft>
                <a:spcPts val="0"/>
              </a:spcAft>
              <a:buClr>
                <a:schemeClr val="accent1"/>
              </a:buClr>
              <a:buSzPts val="1100"/>
              <a:buNone/>
              <a:defRPr sz="1100">
                <a:solidFill>
                  <a:schemeClr val="accent1"/>
                </a:solidFill>
              </a:defRPr>
            </a:lvl7pPr>
            <a:lvl8pPr lvl="7" algn="ctr">
              <a:lnSpc>
                <a:spcPct val="100000"/>
              </a:lnSpc>
              <a:spcBef>
                <a:spcPts val="0"/>
              </a:spcBef>
              <a:spcAft>
                <a:spcPts val="0"/>
              </a:spcAft>
              <a:buClr>
                <a:schemeClr val="accent1"/>
              </a:buClr>
              <a:buSzPts val="1100"/>
              <a:buNone/>
              <a:defRPr sz="1100">
                <a:solidFill>
                  <a:schemeClr val="accent1"/>
                </a:solidFill>
              </a:defRPr>
            </a:lvl8pPr>
            <a:lvl9pPr lvl="8" algn="ctr">
              <a:lnSpc>
                <a:spcPct val="100000"/>
              </a:lnSpc>
              <a:spcBef>
                <a:spcPts val="0"/>
              </a:spcBef>
              <a:spcAft>
                <a:spcPts val="0"/>
              </a:spcAft>
              <a:buClr>
                <a:schemeClr val="accent1"/>
              </a:buClr>
              <a:buSzPts val="1100"/>
              <a:buNone/>
              <a:defRPr sz="1100">
                <a:solidFill>
                  <a:schemeClr val="accent1"/>
                </a:solidFil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2">
  <p:cSld name="CUSTOM_16">
    <p:spTree>
      <p:nvGrpSpPr>
        <p:cNvPr id="54" name="Shape 54"/>
        <p:cNvGrpSpPr/>
        <p:nvPr/>
      </p:nvGrpSpPr>
      <p:grpSpPr>
        <a:xfrm>
          <a:off x="0" y="0"/>
          <a:ext cx="0" cy="0"/>
          <a:chOff x="0" y="0"/>
          <a:chExt cx="0" cy="0"/>
        </a:xfrm>
      </p:grpSpPr>
      <p:sp>
        <p:nvSpPr>
          <p:cNvPr id="55" name="Google Shape;55;p57"/>
          <p:cNvSpPr txBox="1"/>
          <p:nvPr>
            <p:ph type="ctrTitle"/>
          </p:nvPr>
        </p:nvSpPr>
        <p:spPr>
          <a:xfrm>
            <a:off x="324200" y="1141675"/>
            <a:ext cx="2014200" cy="319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None/>
              <a:defRPr sz="1600">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6" name="Google Shape;56;p57"/>
          <p:cNvSpPr txBox="1"/>
          <p:nvPr>
            <p:ph idx="1" type="subTitle"/>
          </p:nvPr>
        </p:nvSpPr>
        <p:spPr>
          <a:xfrm>
            <a:off x="706128" y="1288776"/>
            <a:ext cx="1558500" cy="577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100">
                <a:solidFill>
                  <a:schemeClr val="accent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57" name="Google Shape;57;p57"/>
          <p:cNvSpPr txBox="1"/>
          <p:nvPr>
            <p:ph idx="2" type="ctrTitle"/>
          </p:nvPr>
        </p:nvSpPr>
        <p:spPr>
          <a:xfrm>
            <a:off x="629932" y="3713666"/>
            <a:ext cx="1710900" cy="319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600">
                <a:solidFill>
                  <a:schemeClr val="accent1"/>
                </a:solidFill>
              </a:defRPr>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58" name="Google Shape;58;p57"/>
          <p:cNvSpPr txBox="1"/>
          <p:nvPr>
            <p:ph idx="3" type="subTitle"/>
          </p:nvPr>
        </p:nvSpPr>
        <p:spPr>
          <a:xfrm>
            <a:off x="774932" y="3155771"/>
            <a:ext cx="1558500" cy="577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100">
                <a:solidFill>
                  <a:schemeClr val="accent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59" name="Google Shape;59;p57"/>
          <p:cNvSpPr txBox="1"/>
          <p:nvPr>
            <p:ph idx="4" type="ctrTitle"/>
          </p:nvPr>
        </p:nvSpPr>
        <p:spPr>
          <a:xfrm>
            <a:off x="6423779" y="3712806"/>
            <a:ext cx="1398900" cy="31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solidFill>
                  <a:schemeClr val="accent1"/>
                </a:solidFil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60" name="Google Shape;60;p57"/>
          <p:cNvSpPr txBox="1"/>
          <p:nvPr>
            <p:ph idx="5" type="subTitle"/>
          </p:nvPr>
        </p:nvSpPr>
        <p:spPr>
          <a:xfrm>
            <a:off x="6423779" y="3158368"/>
            <a:ext cx="1558500" cy="57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100">
                <a:solidFill>
                  <a:schemeClr val="accent1"/>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61" name="Google Shape;61;p57"/>
          <p:cNvSpPr txBox="1"/>
          <p:nvPr>
            <p:ph idx="6" type="ctrTitle"/>
          </p:nvPr>
        </p:nvSpPr>
        <p:spPr>
          <a:xfrm>
            <a:off x="6411929" y="1139981"/>
            <a:ext cx="2014200" cy="31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600">
                <a:solidFill>
                  <a:schemeClr val="accent1"/>
                </a:solidFil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62" name="Google Shape;62;p57"/>
          <p:cNvSpPr txBox="1"/>
          <p:nvPr>
            <p:ph idx="7" type="subTitle"/>
          </p:nvPr>
        </p:nvSpPr>
        <p:spPr>
          <a:xfrm>
            <a:off x="6411936" y="1288775"/>
            <a:ext cx="1558500" cy="57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100">
                <a:solidFill>
                  <a:schemeClr val="accent1"/>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63" name="Google Shape;63;p57"/>
          <p:cNvSpPr txBox="1"/>
          <p:nvPr>
            <p:ph idx="8" type="ctrTitle"/>
          </p:nvPr>
        </p:nvSpPr>
        <p:spPr>
          <a:xfrm rot="5400000">
            <a:off x="7140350" y="2145900"/>
            <a:ext cx="3487500" cy="85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None/>
              <a:defRPr sz="1800">
                <a:solidFill>
                  <a:schemeClr val="accent1"/>
                </a:solidFill>
              </a:defRPr>
            </a:lvl1pPr>
            <a:lvl2pPr lvl="1" algn="ctr">
              <a:lnSpc>
                <a:spcPct val="100000"/>
              </a:lnSpc>
              <a:spcBef>
                <a:spcPts val="0"/>
              </a:spcBef>
              <a:spcAft>
                <a:spcPts val="0"/>
              </a:spcAft>
              <a:buClr>
                <a:schemeClr val="accent1"/>
              </a:buClr>
              <a:buSzPts val="1100"/>
              <a:buNone/>
              <a:defRPr sz="1100">
                <a:solidFill>
                  <a:schemeClr val="accent1"/>
                </a:solidFill>
              </a:defRPr>
            </a:lvl2pPr>
            <a:lvl3pPr lvl="2" algn="ctr">
              <a:lnSpc>
                <a:spcPct val="100000"/>
              </a:lnSpc>
              <a:spcBef>
                <a:spcPts val="0"/>
              </a:spcBef>
              <a:spcAft>
                <a:spcPts val="0"/>
              </a:spcAft>
              <a:buClr>
                <a:schemeClr val="accent1"/>
              </a:buClr>
              <a:buSzPts val="1100"/>
              <a:buNone/>
              <a:defRPr sz="1100">
                <a:solidFill>
                  <a:schemeClr val="accent1"/>
                </a:solidFill>
              </a:defRPr>
            </a:lvl3pPr>
            <a:lvl4pPr lvl="3" algn="ctr">
              <a:lnSpc>
                <a:spcPct val="100000"/>
              </a:lnSpc>
              <a:spcBef>
                <a:spcPts val="0"/>
              </a:spcBef>
              <a:spcAft>
                <a:spcPts val="0"/>
              </a:spcAft>
              <a:buClr>
                <a:schemeClr val="accent1"/>
              </a:buClr>
              <a:buSzPts val="1100"/>
              <a:buNone/>
              <a:defRPr sz="1100">
                <a:solidFill>
                  <a:schemeClr val="accent1"/>
                </a:solidFill>
              </a:defRPr>
            </a:lvl4pPr>
            <a:lvl5pPr lvl="4" algn="ctr">
              <a:lnSpc>
                <a:spcPct val="100000"/>
              </a:lnSpc>
              <a:spcBef>
                <a:spcPts val="0"/>
              </a:spcBef>
              <a:spcAft>
                <a:spcPts val="0"/>
              </a:spcAft>
              <a:buClr>
                <a:schemeClr val="accent1"/>
              </a:buClr>
              <a:buSzPts val="1100"/>
              <a:buNone/>
              <a:defRPr sz="1100">
                <a:solidFill>
                  <a:schemeClr val="accent1"/>
                </a:solidFill>
              </a:defRPr>
            </a:lvl5pPr>
            <a:lvl6pPr lvl="5" algn="ctr">
              <a:lnSpc>
                <a:spcPct val="100000"/>
              </a:lnSpc>
              <a:spcBef>
                <a:spcPts val="0"/>
              </a:spcBef>
              <a:spcAft>
                <a:spcPts val="0"/>
              </a:spcAft>
              <a:buClr>
                <a:schemeClr val="accent1"/>
              </a:buClr>
              <a:buSzPts val="1100"/>
              <a:buNone/>
              <a:defRPr sz="1100">
                <a:solidFill>
                  <a:schemeClr val="accent1"/>
                </a:solidFill>
              </a:defRPr>
            </a:lvl6pPr>
            <a:lvl7pPr lvl="6" algn="ctr">
              <a:lnSpc>
                <a:spcPct val="100000"/>
              </a:lnSpc>
              <a:spcBef>
                <a:spcPts val="0"/>
              </a:spcBef>
              <a:spcAft>
                <a:spcPts val="0"/>
              </a:spcAft>
              <a:buClr>
                <a:schemeClr val="accent1"/>
              </a:buClr>
              <a:buSzPts val="1100"/>
              <a:buNone/>
              <a:defRPr sz="1100">
                <a:solidFill>
                  <a:schemeClr val="accent1"/>
                </a:solidFill>
              </a:defRPr>
            </a:lvl7pPr>
            <a:lvl8pPr lvl="7" algn="ctr">
              <a:lnSpc>
                <a:spcPct val="100000"/>
              </a:lnSpc>
              <a:spcBef>
                <a:spcPts val="0"/>
              </a:spcBef>
              <a:spcAft>
                <a:spcPts val="0"/>
              </a:spcAft>
              <a:buClr>
                <a:schemeClr val="accent1"/>
              </a:buClr>
              <a:buSzPts val="1100"/>
              <a:buNone/>
              <a:defRPr sz="1100">
                <a:solidFill>
                  <a:schemeClr val="accent1"/>
                </a:solidFill>
              </a:defRPr>
            </a:lvl8pPr>
            <a:lvl9pPr lvl="8" algn="ctr">
              <a:lnSpc>
                <a:spcPct val="100000"/>
              </a:lnSpc>
              <a:spcBef>
                <a:spcPts val="0"/>
              </a:spcBef>
              <a:spcAft>
                <a:spcPts val="0"/>
              </a:spcAft>
              <a:buClr>
                <a:schemeClr val="accent1"/>
              </a:buClr>
              <a:buSzPts val="1100"/>
              <a:buNone/>
              <a:defRPr sz="1100">
                <a:solidFill>
                  <a:schemeClr val="accent1"/>
                </a:solidFil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5">
    <p:spTree>
      <p:nvGrpSpPr>
        <p:cNvPr id="64" name="Shape 64"/>
        <p:cNvGrpSpPr/>
        <p:nvPr/>
      </p:nvGrpSpPr>
      <p:grpSpPr>
        <a:xfrm>
          <a:off x="0" y="0"/>
          <a:ext cx="0" cy="0"/>
          <a:chOff x="0" y="0"/>
          <a:chExt cx="0" cy="0"/>
        </a:xfrm>
      </p:grpSpPr>
      <p:sp>
        <p:nvSpPr>
          <p:cNvPr id="65" name="Google Shape;65;p58"/>
          <p:cNvSpPr txBox="1"/>
          <p:nvPr>
            <p:ph type="ctrTitle"/>
          </p:nvPr>
        </p:nvSpPr>
        <p:spPr>
          <a:xfrm>
            <a:off x="2122400" y="952732"/>
            <a:ext cx="1398900" cy="31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600">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6" name="Google Shape;66;p58"/>
          <p:cNvSpPr txBox="1"/>
          <p:nvPr>
            <p:ph idx="1" type="subTitle"/>
          </p:nvPr>
        </p:nvSpPr>
        <p:spPr>
          <a:xfrm>
            <a:off x="2122400" y="1099544"/>
            <a:ext cx="1558500" cy="57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100">
                <a:solidFill>
                  <a:schemeClr val="accent1"/>
                </a:solidFill>
              </a:defRPr>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67" name="Google Shape;67;p58"/>
          <p:cNvSpPr txBox="1"/>
          <p:nvPr>
            <p:ph idx="2" type="ctrTitle"/>
          </p:nvPr>
        </p:nvSpPr>
        <p:spPr>
          <a:xfrm>
            <a:off x="2122400" y="3276291"/>
            <a:ext cx="1398900" cy="31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600">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8" name="Google Shape;68;p58"/>
          <p:cNvSpPr txBox="1"/>
          <p:nvPr>
            <p:ph idx="3" type="subTitle"/>
          </p:nvPr>
        </p:nvSpPr>
        <p:spPr>
          <a:xfrm>
            <a:off x="2122400" y="3435232"/>
            <a:ext cx="1558500" cy="57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100">
                <a:solidFill>
                  <a:schemeClr val="accent1"/>
                </a:solidFill>
              </a:defRPr>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69" name="Google Shape;69;p58"/>
          <p:cNvSpPr txBox="1"/>
          <p:nvPr>
            <p:ph idx="4" type="ctrTitle"/>
          </p:nvPr>
        </p:nvSpPr>
        <p:spPr>
          <a:xfrm>
            <a:off x="5093382" y="3276291"/>
            <a:ext cx="1398900" cy="319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None/>
              <a:defRPr sz="1600">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0" name="Google Shape;70;p58"/>
          <p:cNvSpPr txBox="1"/>
          <p:nvPr>
            <p:ph idx="5" type="subTitle"/>
          </p:nvPr>
        </p:nvSpPr>
        <p:spPr>
          <a:xfrm>
            <a:off x="4933782" y="3435232"/>
            <a:ext cx="1558500" cy="577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100">
                <a:solidFill>
                  <a:schemeClr val="accent1"/>
                </a:solidFill>
              </a:defRPr>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71" name="Google Shape;71;p58"/>
          <p:cNvSpPr txBox="1"/>
          <p:nvPr>
            <p:ph idx="6" type="ctrTitle"/>
          </p:nvPr>
        </p:nvSpPr>
        <p:spPr>
          <a:xfrm>
            <a:off x="5098275" y="952745"/>
            <a:ext cx="1398900" cy="319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None/>
              <a:defRPr sz="1600">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2" name="Google Shape;72;p58"/>
          <p:cNvSpPr txBox="1"/>
          <p:nvPr>
            <p:ph idx="7" type="subTitle"/>
          </p:nvPr>
        </p:nvSpPr>
        <p:spPr>
          <a:xfrm>
            <a:off x="4938675" y="1098096"/>
            <a:ext cx="1558500" cy="577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100">
                <a:solidFill>
                  <a:schemeClr val="accent1"/>
                </a:solidFill>
              </a:defRPr>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73" name="Google Shape;73;p58"/>
          <p:cNvSpPr txBox="1"/>
          <p:nvPr>
            <p:ph idx="8" type="ctrTitle"/>
          </p:nvPr>
        </p:nvSpPr>
        <p:spPr>
          <a:xfrm rot="5400000">
            <a:off x="7140350" y="2145900"/>
            <a:ext cx="3487500" cy="85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2400"/>
              <a:buNone/>
              <a:defRPr sz="1800">
                <a:solidFill>
                  <a:srgbClr val="000000"/>
                </a:solidFill>
              </a:defRPr>
            </a:lvl1pPr>
            <a:lvl2pPr lvl="1" algn="ctr">
              <a:lnSpc>
                <a:spcPct val="100000"/>
              </a:lnSpc>
              <a:spcBef>
                <a:spcPts val="0"/>
              </a:spcBef>
              <a:spcAft>
                <a:spcPts val="0"/>
              </a:spcAft>
              <a:buClr>
                <a:srgbClr val="000000"/>
              </a:buClr>
              <a:buSzPts val="1100"/>
              <a:buNone/>
              <a:defRPr sz="1100">
                <a:solidFill>
                  <a:srgbClr val="000000"/>
                </a:solidFill>
              </a:defRPr>
            </a:lvl2pPr>
            <a:lvl3pPr lvl="2" algn="ctr">
              <a:lnSpc>
                <a:spcPct val="100000"/>
              </a:lnSpc>
              <a:spcBef>
                <a:spcPts val="0"/>
              </a:spcBef>
              <a:spcAft>
                <a:spcPts val="0"/>
              </a:spcAft>
              <a:buClr>
                <a:srgbClr val="000000"/>
              </a:buClr>
              <a:buSzPts val="1100"/>
              <a:buNone/>
              <a:defRPr sz="1100">
                <a:solidFill>
                  <a:srgbClr val="000000"/>
                </a:solidFill>
              </a:defRPr>
            </a:lvl3pPr>
            <a:lvl4pPr lvl="3" algn="ctr">
              <a:lnSpc>
                <a:spcPct val="100000"/>
              </a:lnSpc>
              <a:spcBef>
                <a:spcPts val="0"/>
              </a:spcBef>
              <a:spcAft>
                <a:spcPts val="0"/>
              </a:spcAft>
              <a:buClr>
                <a:srgbClr val="000000"/>
              </a:buClr>
              <a:buSzPts val="1100"/>
              <a:buNone/>
              <a:defRPr sz="1100">
                <a:solidFill>
                  <a:srgbClr val="000000"/>
                </a:solidFill>
              </a:defRPr>
            </a:lvl4pPr>
            <a:lvl5pPr lvl="4" algn="ctr">
              <a:lnSpc>
                <a:spcPct val="100000"/>
              </a:lnSpc>
              <a:spcBef>
                <a:spcPts val="0"/>
              </a:spcBef>
              <a:spcAft>
                <a:spcPts val="0"/>
              </a:spcAft>
              <a:buClr>
                <a:srgbClr val="000000"/>
              </a:buClr>
              <a:buSzPts val="1100"/>
              <a:buNone/>
              <a:defRPr sz="1100">
                <a:solidFill>
                  <a:srgbClr val="000000"/>
                </a:solidFill>
              </a:defRPr>
            </a:lvl5pPr>
            <a:lvl6pPr lvl="5" algn="ctr">
              <a:lnSpc>
                <a:spcPct val="100000"/>
              </a:lnSpc>
              <a:spcBef>
                <a:spcPts val="0"/>
              </a:spcBef>
              <a:spcAft>
                <a:spcPts val="0"/>
              </a:spcAft>
              <a:buClr>
                <a:srgbClr val="000000"/>
              </a:buClr>
              <a:buSzPts val="1100"/>
              <a:buNone/>
              <a:defRPr sz="1100">
                <a:solidFill>
                  <a:srgbClr val="000000"/>
                </a:solidFill>
              </a:defRPr>
            </a:lvl6pPr>
            <a:lvl7pPr lvl="6" algn="ctr">
              <a:lnSpc>
                <a:spcPct val="100000"/>
              </a:lnSpc>
              <a:spcBef>
                <a:spcPts val="0"/>
              </a:spcBef>
              <a:spcAft>
                <a:spcPts val="0"/>
              </a:spcAft>
              <a:buClr>
                <a:srgbClr val="000000"/>
              </a:buClr>
              <a:buSzPts val="1100"/>
              <a:buNone/>
              <a:defRPr sz="1100">
                <a:solidFill>
                  <a:srgbClr val="000000"/>
                </a:solidFill>
              </a:defRPr>
            </a:lvl7pPr>
            <a:lvl8pPr lvl="7" algn="ctr">
              <a:lnSpc>
                <a:spcPct val="100000"/>
              </a:lnSpc>
              <a:spcBef>
                <a:spcPts val="0"/>
              </a:spcBef>
              <a:spcAft>
                <a:spcPts val="0"/>
              </a:spcAft>
              <a:buClr>
                <a:srgbClr val="000000"/>
              </a:buClr>
              <a:buSzPts val="1100"/>
              <a:buNone/>
              <a:defRPr sz="1100">
                <a:solidFill>
                  <a:srgbClr val="000000"/>
                </a:solidFill>
              </a:defRPr>
            </a:lvl8pPr>
            <a:lvl9pPr lvl="8" algn="ctr">
              <a:lnSpc>
                <a:spcPct val="100000"/>
              </a:lnSpc>
              <a:spcBef>
                <a:spcPts val="0"/>
              </a:spcBef>
              <a:spcAft>
                <a:spcPts val="0"/>
              </a:spcAft>
              <a:buClr>
                <a:srgbClr val="000000"/>
              </a:buClr>
              <a:buSzPts val="1100"/>
              <a:buNone/>
              <a:defRPr sz="1100">
                <a:solidFill>
                  <a:srgbClr val="000000"/>
                </a:solidFil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9" Type="http://schemas.openxmlformats.org/officeDocument/2006/relationships/theme" Target="../theme/theme1.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5" name="Shape 5"/>
        <p:cNvGrpSpPr/>
        <p:nvPr/>
      </p:nvGrpSpPr>
      <p:grpSpPr>
        <a:xfrm>
          <a:off x="0" y="0"/>
          <a:ext cx="0" cy="0"/>
          <a:chOff x="0" y="0"/>
          <a:chExt cx="0" cy="0"/>
        </a:xfrm>
      </p:grpSpPr>
      <p:sp>
        <p:nvSpPr>
          <p:cNvPr id="6" name="Google Shape;6;p4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1pPr>
            <a:lvl2pPr lvl="1"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2pPr>
            <a:lvl3pPr lvl="2"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3pPr>
            <a:lvl4pPr lvl="3"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4pPr>
            <a:lvl5pPr lvl="4"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5pPr>
            <a:lvl6pPr lvl="5"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6pPr>
            <a:lvl7pPr lvl="6"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7pPr>
            <a:lvl8pPr lvl="7"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8pPr>
            <a:lvl9pPr lvl="8"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9pPr>
          </a:lstStyle>
          <a:p/>
        </p:txBody>
      </p:sp>
      <p:sp>
        <p:nvSpPr>
          <p:cNvPr id="7" name="Google Shape;7;p4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1pPr>
            <a:lvl2pPr indent="-298450" lvl="1" marL="914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2pPr>
            <a:lvl3pPr indent="-298450" lvl="2" marL="1371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3pPr>
            <a:lvl4pPr indent="-298450" lvl="3" marL="1828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4pPr>
            <a:lvl5pPr indent="-298450" lvl="4" marL="22860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5pPr>
            <a:lvl6pPr indent="-298450" lvl="5" marL="2743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6pPr>
            <a:lvl7pPr indent="-298450" lvl="6" marL="3200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7pPr>
            <a:lvl8pPr indent="-298450" lvl="7" marL="3657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8pPr>
            <a:lvl9pPr indent="-298450" lvl="8" marL="4114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49" r:id="rId1"/>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2800"/>
              <a:buFont typeface="Paytone One"/>
              <a:buNone/>
              <a:defRPr b="0" i="0" sz="2800" u="none" cap="none" strike="noStrike">
                <a:solidFill>
                  <a:schemeClr val="accent1"/>
                </a:solidFill>
                <a:latin typeface="Paytone One"/>
                <a:ea typeface="Paytone One"/>
                <a:cs typeface="Paytone One"/>
                <a:sym typeface="Paytone One"/>
              </a:defRPr>
            </a:lvl1pPr>
            <a:lvl2pPr lvl="1" marR="0" rtl="0" algn="l">
              <a:lnSpc>
                <a:spcPct val="100000"/>
              </a:lnSpc>
              <a:spcBef>
                <a:spcPts val="0"/>
              </a:spcBef>
              <a:spcAft>
                <a:spcPts val="0"/>
              </a:spcAft>
              <a:buClr>
                <a:schemeClr val="accent1"/>
              </a:buClr>
              <a:buSzPts val="2800"/>
              <a:buFont typeface="Paytone One"/>
              <a:buNone/>
              <a:defRPr b="0" i="0" sz="2800" u="none" cap="none" strike="noStrike">
                <a:solidFill>
                  <a:schemeClr val="accent1"/>
                </a:solidFill>
                <a:latin typeface="Paytone One"/>
                <a:ea typeface="Paytone One"/>
                <a:cs typeface="Paytone One"/>
                <a:sym typeface="Paytone One"/>
              </a:defRPr>
            </a:lvl2pPr>
            <a:lvl3pPr lvl="2" marR="0" rtl="0" algn="l">
              <a:lnSpc>
                <a:spcPct val="100000"/>
              </a:lnSpc>
              <a:spcBef>
                <a:spcPts val="0"/>
              </a:spcBef>
              <a:spcAft>
                <a:spcPts val="0"/>
              </a:spcAft>
              <a:buClr>
                <a:schemeClr val="accent1"/>
              </a:buClr>
              <a:buSzPts val="2800"/>
              <a:buFont typeface="Paytone One"/>
              <a:buNone/>
              <a:defRPr b="0" i="0" sz="2800" u="none" cap="none" strike="noStrike">
                <a:solidFill>
                  <a:schemeClr val="accent1"/>
                </a:solidFill>
                <a:latin typeface="Paytone One"/>
                <a:ea typeface="Paytone One"/>
                <a:cs typeface="Paytone One"/>
                <a:sym typeface="Paytone One"/>
              </a:defRPr>
            </a:lvl3pPr>
            <a:lvl4pPr lvl="3" marR="0" rtl="0" algn="l">
              <a:lnSpc>
                <a:spcPct val="100000"/>
              </a:lnSpc>
              <a:spcBef>
                <a:spcPts val="0"/>
              </a:spcBef>
              <a:spcAft>
                <a:spcPts val="0"/>
              </a:spcAft>
              <a:buClr>
                <a:schemeClr val="accent1"/>
              </a:buClr>
              <a:buSzPts val="2800"/>
              <a:buFont typeface="Paytone One"/>
              <a:buNone/>
              <a:defRPr b="0" i="0" sz="2800" u="none" cap="none" strike="noStrike">
                <a:solidFill>
                  <a:schemeClr val="accent1"/>
                </a:solidFill>
                <a:latin typeface="Paytone One"/>
                <a:ea typeface="Paytone One"/>
                <a:cs typeface="Paytone One"/>
                <a:sym typeface="Paytone One"/>
              </a:defRPr>
            </a:lvl4pPr>
            <a:lvl5pPr lvl="4" marR="0" rtl="0" algn="l">
              <a:lnSpc>
                <a:spcPct val="100000"/>
              </a:lnSpc>
              <a:spcBef>
                <a:spcPts val="0"/>
              </a:spcBef>
              <a:spcAft>
                <a:spcPts val="0"/>
              </a:spcAft>
              <a:buClr>
                <a:schemeClr val="accent1"/>
              </a:buClr>
              <a:buSzPts val="2800"/>
              <a:buFont typeface="Paytone One"/>
              <a:buNone/>
              <a:defRPr b="0" i="0" sz="2800" u="none" cap="none" strike="noStrike">
                <a:solidFill>
                  <a:schemeClr val="accent1"/>
                </a:solidFill>
                <a:latin typeface="Paytone One"/>
                <a:ea typeface="Paytone One"/>
                <a:cs typeface="Paytone One"/>
                <a:sym typeface="Paytone One"/>
              </a:defRPr>
            </a:lvl5pPr>
            <a:lvl6pPr lvl="5" marR="0" rtl="0" algn="l">
              <a:lnSpc>
                <a:spcPct val="100000"/>
              </a:lnSpc>
              <a:spcBef>
                <a:spcPts val="0"/>
              </a:spcBef>
              <a:spcAft>
                <a:spcPts val="0"/>
              </a:spcAft>
              <a:buClr>
                <a:schemeClr val="accent1"/>
              </a:buClr>
              <a:buSzPts val="2800"/>
              <a:buFont typeface="Paytone One"/>
              <a:buNone/>
              <a:defRPr b="0" i="0" sz="2800" u="none" cap="none" strike="noStrike">
                <a:solidFill>
                  <a:schemeClr val="accent1"/>
                </a:solidFill>
                <a:latin typeface="Paytone One"/>
                <a:ea typeface="Paytone One"/>
                <a:cs typeface="Paytone One"/>
                <a:sym typeface="Paytone One"/>
              </a:defRPr>
            </a:lvl6pPr>
            <a:lvl7pPr lvl="6" marR="0" rtl="0" algn="l">
              <a:lnSpc>
                <a:spcPct val="100000"/>
              </a:lnSpc>
              <a:spcBef>
                <a:spcPts val="0"/>
              </a:spcBef>
              <a:spcAft>
                <a:spcPts val="0"/>
              </a:spcAft>
              <a:buClr>
                <a:schemeClr val="accent1"/>
              </a:buClr>
              <a:buSzPts val="2800"/>
              <a:buFont typeface="Paytone One"/>
              <a:buNone/>
              <a:defRPr b="0" i="0" sz="2800" u="none" cap="none" strike="noStrike">
                <a:solidFill>
                  <a:schemeClr val="accent1"/>
                </a:solidFill>
                <a:latin typeface="Paytone One"/>
                <a:ea typeface="Paytone One"/>
                <a:cs typeface="Paytone One"/>
                <a:sym typeface="Paytone One"/>
              </a:defRPr>
            </a:lvl7pPr>
            <a:lvl8pPr lvl="7" marR="0" rtl="0" algn="l">
              <a:lnSpc>
                <a:spcPct val="100000"/>
              </a:lnSpc>
              <a:spcBef>
                <a:spcPts val="0"/>
              </a:spcBef>
              <a:spcAft>
                <a:spcPts val="0"/>
              </a:spcAft>
              <a:buClr>
                <a:schemeClr val="accent1"/>
              </a:buClr>
              <a:buSzPts val="2800"/>
              <a:buFont typeface="Paytone One"/>
              <a:buNone/>
              <a:defRPr b="0" i="0" sz="2800" u="none" cap="none" strike="noStrike">
                <a:solidFill>
                  <a:schemeClr val="accent1"/>
                </a:solidFill>
                <a:latin typeface="Paytone One"/>
                <a:ea typeface="Paytone One"/>
                <a:cs typeface="Paytone One"/>
                <a:sym typeface="Paytone One"/>
              </a:defRPr>
            </a:lvl8pPr>
            <a:lvl9pPr lvl="8" marR="0" rtl="0" algn="l">
              <a:lnSpc>
                <a:spcPct val="100000"/>
              </a:lnSpc>
              <a:spcBef>
                <a:spcPts val="0"/>
              </a:spcBef>
              <a:spcAft>
                <a:spcPts val="0"/>
              </a:spcAft>
              <a:buClr>
                <a:schemeClr val="accent1"/>
              </a:buClr>
              <a:buSzPts val="2800"/>
              <a:buFont typeface="Paytone One"/>
              <a:buNone/>
              <a:defRPr b="0" i="0" sz="2800" u="none" cap="none" strike="noStrike">
                <a:solidFill>
                  <a:schemeClr val="accent1"/>
                </a:solidFill>
                <a:latin typeface="Paytone One"/>
                <a:ea typeface="Paytone One"/>
                <a:cs typeface="Paytone One"/>
                <a:sym typeface="Paytone One"/>
              </a:defRPr>
            </a:lvl9pPr>
          </a:lstStyle>
          <a:p/>
        </p:txBody>
      </p:sp>
      <p:sp>
        <p:nvSpPr>
          <p:cNvPr id="11" name="Google Shape;11;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accent1"/>
              </a:buClr>
              <a:buSzPts val="1200"/>
              <a:buFont typeface="Source Sans Pro Light"/>
              <a:buChar char="●"/>
              <a:defRPr b="0" i="0" sz="1200" u="none" cap="none" strike="noStrike">
                <a:solidFill>
                  <a:schemeClr val="accent1"/>
                </a:solidFill>
                <a:latin typeface="Source Sans Pro Light"/>
                <a:ea typeface="Source Sans Pro Light"/>
                <a:cs typeface="Source Sans Pro Light"/>
                <a:sym typeface="Source Sans Pro Light"/>
              </a:defRPr>
            </a:lvl1pPr>
            <a:lvl2pPr indent="-304800" lvl="1" marL="914400" marR="0" rtl="0" algn="l">
              <a:lnSpc>
                <a:spcPct val="115000"/>
              </a:lnSpc>
              <a:spcBef>
                <a:spcPts val="1600"/>
              </a:spcBef>
              <a:spcAft>
                <a:spcPts val="0"/>
              </a:spcAft>
              <a:buClr>
                <a:schemeClr val="accent1"/>
              </a:buClr>
              <a:buSzPts val="1200"/>
              <a:buFont typeface="Source Sans Pro Light"/>
              <a:buChar char="○"/>
              <a:defRPr b="0" i="0" sz="1200" u="none" cap="none" strike="noStrike">
                <a:solidFill>
                  <a:schemeClr val="accent1"/>
                </a:solidFill>
                <a:latin typeface="Source Sans Pro Light"/>
                <a:ea typeface="Source Sans Pro Light"/>
                <a:cs typeface="Source Sans Pro Light"/>
                <a:sym typeface="Source Sans Pro Light"/>
              </a:defRPr>
            </a:lvl2pPr>
            <a:lvl3pPr indent="-304800" lvl="2" marL="1371600" marR="0" rtl="0" algn="l">
              <a:lnSpc>
                <a:spcPct val="115000"/>
              </a:lnSpc>
              <a:spcBef>
                <a:spcPts val="1600"/>
              </a:spcBef>
              <a:spcAft>
                <a:spcPts val="0"/>
              </a:spcAft>
              <a:buClr>
                <a:schemeClr val="accent1"/>
              </a:buClr>
              <a:buSzPts val="1200"/>
              <a:buFont typeface="Source Sans Pro Light"/>
              <a:buChar char="■"/>
              <a:defRPr b="0" i="0" sz="1200" u="none" cap="none" strike="noStrike">
                <a:solidFill>
                  <a:schemeClr val="accent1"/>
                </a:solidFill>
                <a:latin typeface="Source Sans Pro Light"/>
                <a:ea typeface="Source Sans Pro Light"/>
                <a:cs typeface="Source Sans Pro Light"/>
                <a:sym typeface="Source Sans Pro Light"/>
              </a:defRPr>
            </a:lvl3pPr>
            <a:lvl4pPr indent="-304800" lvl="3" marL="1828800" marR="0" rtl="0" algn="l">
              <a:lnSpc>
                <a:spcPct val="115000"/>
              </a:lnSpc>
              <a:spcBef>
                <a:spcPts val="1600"/>
              </a:spcBef>
              <a:spcAft>
                <a:spcPts val="0"/>
              </a:spcAft>
              <a:buClr>
                <a:schemeClr val="accent1"/>
              </a:buClr>
              <a:buSzPts val="1200"/>
              <a:buFont typeface="Source Sans Pro Light"/>
              <a:buChar char="●"/>
              <a:defRPr b="0" i="0" sz="1200" u="none" cap="none" strike="noStrike">
                <a:solidFill>
                  <a:schemeClr val="accent1"/>
                </a:solidFill>
                <a:latin typeface="Source Sans Pro Light"/>
                <a:ea typeface="Source Sans Pro Light"/>
                <a:cs typeface="Source Sans Pro Light"/>
                <a:sym typeface="Source Sans Pro Light"/>
              </a:defRPr>
            </a:lvl4pPr>
            <a:lvl5pPr indent="-304800" lvl="4" marL="2286000" marR="0" rtl="0" algn="l">
              <a:lnSpc>
                <a:spcPct val="115000"/>
              </a:lnSpc>
              <a:spcBef>
                <a:spcPts val="1600"/>
              </a:spcBef>
              <a:spcAft>
                <a:spcPts val="0"/>
              </a:spcAft>
              <a:buClr>
                <a:schemeClr val="accent1"/>
              </a:buClr>
              <a:buSzPts val="1200"/>
              <a:buFont typeface="Source Sans Pro Light"/>
              <a:buChar char="○"/>
              <a:defRPr b="0" i="0" sz="1200" u="none" cap="none" strike="noStrike">
                <a:solidFill>
                  <a:schemeClr val="accent1"/>
                </a:solidFill>
                <a:latin typeface="Source Sans Pro Light"/>
                <a:ea typeface="Source Sans Pro Light"/>
                <a:cs typeface="Source Sans Pro Light"/>
                <a:sym typeface="Source Sans Pro Light"/>
              </a:defRPr>
            </a:lvl5pPr>
            <a:lvl6pPr indent="-304800" lvl="5" marL="2743200" marR="0" rtl="0" algn="l">
              <a:lnSpc>
                <a:spcPct val="115000"/>
              </a:lnSpc>
              <a:spcBef>
                <a:spcPts val="1600"/>
              </a:spcBef>
              <a:spcAft>
                <a:spcPts val="0"/>
              </a:spcAft>
              <a:buClr>
                <a:schemeClr val="accent1"/>
              </a:buClr>
              <a:buSzPts val="1200"/>
              <a:buFont typeface="Source Sans Pro Light"/>
              <a:buChar char="■"/>
              <a:defRPr b="0" i="0" sz="1200" u="none" cap="none" strike="noStrike">
                <a:solidFill>
                  <a:schemeClr val="accent1"/>
                </a:solidFill>
                <a:latin typeface="Source Sans Pro Light"/>
                <a:ea typeface="Source Sans Pro Light"/>
                <a:cs typeface="Source Sans Pro Light"/>
                <a:sym typeface="Source Sans Pro Light"/>
              </a:defRPr>
            </a:lvl6pPr>
            <a:lvl7pPr indent="-304800" lvl="6" marL="3200400" marR="0" rtl="0" algn="l">
              <a:lnSpc>
                <a:spcPct val="115000"/>
              </a:lnSpc>
              <a:spcBef>
                <a:spcPts val="1600"/>
              </a:spcBef>
              <a:spcAft>
                <a:spcPts val="0"/>
              </a:spcAft>
              <a:buClr>
                <a:schemeClr val="accent1"/>
              </a:buClr>
              <a:buSzPts val="1200"/>
              <a:buFont typeface="Source Sans Pro Light"/>
              <a:buChar char="●"/>
              <a:defRPr b="0" i="0" sz="1200" u="none" cap="none" strike="noStrike">
                <a:solidFill>
                  <a:schemeClr val="accent1"/>
                </a:solidFill>
                <a:latin typeface="Source Sans Pro Light"/>
                <a:ea typeface="Source Sans Pro Light"/>
                <a:cs typeface="Source Sans Pro Light"/>
                <a:sym typeface="Source Sans Pro Light"/>
              </a:defRPr>
            </a:lvl7pPr>
            <a:lvl8pPr indent="-304800" lvl="7" marL="3657600" marR="0" rtl="0" algn="l">
              <a:lnSpc>
                <a:spcPct val="115000"/>
              </a:lnSpc>
              <a:spcBef>
                <a:spcPts val="1600"/>
              </a:spcBef>
              <a:spcAft>
                <a:spcPts val="0"/>
              </a:spcAft>
              <a:buClr>
                <a:schemeClr val="accent1"/>
              </a:buClr>
              <a:buSzPts val="1200"/>
              <a:buFont typeface="Source Sans Pro Light"/>
              <a:buChar char="○"/>
              <a:defRPr b="0" i="0" sz="1200" u="none" cap="none" strike="noStrike">
                <a:solidFill>
                  <a:schemeClr val="accent1"/>
                </a:solidFill>
                <a:latin typeface="Source Sans Pro Light"/>
                <a:ea typeface="Source Sans Pro Light"/>
                <a:cs typeface="Source Sans Pro Light"/>
                <a:sym typeface="Source Sans Pro Light"/>
              </a:defRPr>
            </a:lvl8pPr>
            <a:lvl9pPr indent="-304800" lvl="8" marL="4114800" marR="0" rtl="0" algn="l">
              <a:lnSpc>
                <a:spcPct val="115000"/>
              </a:lnSpc>
              <a:spcBef>
                <a:spcPts val="1600"/>
              </a:spcBef>
              <a:spcAft>
                <a:spcPts val="1600"/>
              </a:spcAft>
              <a:buClr>
                <a:schemeClr val="accent1"/>
              </a:buClr>
              <a:buSzPts val="1200"/>
              <a:buFont typeface="Source Sans Pro Light"/>
              <a:buChar char="■"/>
              <a:defRPr b="0" i="0" sz="1200" u="none" cap="none" strike="noStrike">
                <a:solidFill>
                  <a:schemeClr val="accent1"/>
                </a:solidFill>
                <a:latin typeface="Source Sans Pro Light"/>
                <a:ea typeface="Source Sans Pro Light"/>
                <a:cs typeface="Source Sans Pro Light"/>
                <a:sym typeface="Source Sans Pro Light"/>
              </a:defRPr>
            </a:lvl9pPr>
          </a:lstStyle>
          <a:p/>
        </p:txBody>
      </p:sp>
      <p:sp>
        <p:nvSpPr>
          <p:cNvPr id="12" name="Google Shape;12;p50"/>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54">
          <p15:clr>
            <a:srgbClr val="EA4335"/>
          </p15:clr>
        </p15:guide>
        <p15:guide id="3" pos="5306">
          <p15:clr>
            <a:srgbClr val="EA4335"/>
          </p15:clr>
        </p15:guide>
        <p15:guide id="4" orient="horz" pos="2900">
          <p15:clr>
            <a:srgbClr val="EA4335"/>
          </p15:clr>
        </p15:guide>
        <p15:guide id="5" pos="5159">
          <p15:clr>
            <a:srgbClr val="EA4335"/>
          </p15:clr>
        </p15:guide>
        <p15:guide id="6" pos="2023">
          <p15:clr>
            <a:srgbClr val="EA4335"/>
          </p15:clr>
        </p15:guide>
        <p15:guide id="7" pos="35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0.jpg"/><Relationship Id="rId4" Type="http://schemas.openxmlformats.org/officeDocument/2006/relationships/image" Target="../media/image20.jpg"/><Relationship Id="rId5" Type="http://schemas.openxmlformats.org/officeDocument/2006/relationships/image" Target="../media/image3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2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33.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46.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48.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53.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5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9.jp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 name="Shape 77"/>
        <p:cNvGrpSpPr/>
        <p:nvPr/>
      </p:nvGrpSpPr>
      <p:grpSpPr>
        <a:xfrm>
          <a:off x="0" y="0"/>
          <a:ext cx="0" cy="0"/>
          <a:chOff x="0" y="0"/>
          <a:chExt cx="0" cy="0"/>
        </a:xfrm>
      </p:grpSpPr>
      <p:sp>
        <p:nvSpPr>
          <p:cNvPr id="78" name="Google Shape;78;p1"/>
          <p:cNvSpPr/>
          <p:nvPr/>
        </p:nvSpPr>
        <p:spPr>
          <a:xfrm>
            <a:off x="-18761" y="0"/>
            <a:ext cx="9162761" cy="5143500"/>
          </a:xfrm>
          <a:prstGeom prst="rect">
            <a:avLst/>
          </a:prstGeom>
          <a:blipFill rotWithShape="1">
            <a:blip r:embed="rId3">
              <a:alphaModFix/>
            </a:blip>
            <a:stretch>
              <a:fillRect b="0" l="0" r="0" t="0"/>
            </a:stretch>
          </a:blip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9" name="Google Shape;79;p1"/>
          <p:cNvSpPr txBox="1"/>
          <p:nvPr/>
        </p:nvSpPr>
        <p:spPr>
          <a:xfrm>
            <a:off x="2072640" y="2134969"/>
            <a:ext cx="4744720"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3600" u="none" cap="none" strike="noStrike">
                <a:solidFill>
                  <a:schemeClr val="lt1"/>
                </a:solidFill>
                <a:latin typeface="Arial Black"/>
                <a:ea typeface="Arial Black"/>
                <a:cs typeface="Arial Black"/>
                <a:sym typeface="Arial Black"/>
              </a:rPr>
              <a:t>Used car price prediction</a:t>
            </a:r>
            <a:endParaRPr b="0" i="0" sz="3600" u="none" cap="none" strike="noStrike">
              <a:solidFill>
                <a:schemeClr val="lt1"/>
              </a:solidFill>
              <a:latin typeface="Arial Black"/>
              <a:ea typeface="Arial Black"/>
              <a:cs typeface="Arial Black"/>
              <a:sym typeface="Arial Black"/>
            </a:endParaRPr>
          </a:p>
        </p:txBody>
      </p:sp>
      <p:sp>
        <p:nvSpPr>
          <p:cNvPr id="80" name="Google Shape;80;p1"/>
          <p:cNvSpPr/>
          <p:nvPr/>
        </p:nvSpPr>
        <p:spPr>
          <a:xfrm>
            <a:off x="0" y="419100"/>
            <a:ext cx="3663173" cy="4724400"/>
          </a:xfrm>
          <a:custGeom>
            <a:rect b="b" l="l" r="r" t="t"/>
            <a:pathLst>
              <a:path extrusionOk="0" h="5156200" w="3213100">
                <a:moveTo>
                  <a:pt x="0" y="12700"/>
                </a:moveTo>
                <a:lnTo>
                  <a:pt x="1816100" y="0"/>
                </a:lnTo>
                <a:lnTo>
                  <a:pt x="3213100" y="5156200"/>
                </a:lnTo>
                <a:lnTo>
                  <a:pt x="0" y="5156200"/>
                </a:lnTo>
                <a:lnTo>
                  <a:pt x="0" y="12700"/>
                </a:lnTo>
                <a:close/>
              </a:path>
            </a:pathLst>
          </a:custGeom>
          <a:blipFill rotWithShape="1">
            <a:blip r:embed="rId3">
              <a:alphaModFix/>
            </a:blip>
            <a:stretch>
              <a:fillRect b="-8998" l="0" r="0" t="-8999"/>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1" name="Google Shape;81;p1"/>
          <p:cNvSpPr/>
          <p:nvPr/>
        </p:nvSpPr>
        <p:spPr>
          <a:xfrm>
            <a:off x="0" y="851707"/>
            <a:ext cx="4140200" cy="4291793"/>
          </a:xfrm>
          <a:custGeom>
            <a:rect b="b" l="l" r="r" t="t"/>
            <a:pathLst>
              <a:path extrusionOk="0" h="4482784" w="3721100">
                <a:moveTo>
                  <a:pt x="0" y="4482784"/>
                </a:moveTo>
                <a:cubicBezTo>
                  <a:pt x="2117" y="3310256"/>
                  <a:pt x="4233" y="1172528"/>
                  <a:pt x="6350" y="0"/>
                </a:cubicBezTo>
                <a:lnTo>
                  <a:pt x="3721100" y="4482784"/>
                </a:lnTo>
                <a:lnTo>
                  <a:pt x="0" y="4482784"/>
                </a:lnTo>
                <a:close/>
              </a:path>
            </a:pathLst>
          </a:custGeom>
          <a:blipFill rotWithShape="1">
            <a:blip r:embed="rId3">
              <a:alphaModFix/>
            </a:blip>
            <a:stretch>
              <a:fillRect b="-8998" l="0" r="0" t="-8999"/>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2" name="Google Shape;82;p1"/>
          <p:cNvSpPr/>
          <p:nvPr/>
        </p:nvSpPr>
        <p:spPr>
          <a:xfrm>
            <a:off x="-18761" y="0"/>
            <a:ext cx="3681934" cy="5143500"/>
          </a:xfrm>
          <a:custGeom>
            <a:rect b="b" l="l" r="r" t="t"/>
            <a:pathLst>
              <a:path extrusionOk="0" h="5143500" w="2959100">
                <a:moveTo>
                  <a:pt x="0" y="0"/>
                </a:moveTo>
                <a:lnTo>
                  <a:pt x="2959100" y="0"/>
                </a:lnTo>
                <a:lnTo>
                  <a:pt x="1841500" y="5143500"/>
                </a:lnTo>
                <a:lnTo>
                  <a:pt x="0" y="5143500"/>
                </a:lnTo>
                <a:lnTo>
                  <a:pt x="0" y="0"/>
                </a:lnTo>
                <a:close/>
              </a:path>
            </a:pathLst>
          </a:custGeom>
          <a:blipFill rotWithShape="1">
            <a:blip r:embed="rId3">
              <a:alphaModFix/>
            </a:blip>
            <a:stretch>
              <a:fillRect b="-8998" l="0" r="0" t="-8999"/>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3" name="Google Shape;83;p1"/>
          <p:cNvSpPr/>
          <p:nvPr/>
        </p:nvSpPr>
        <p:spPr>
          <a:xfrm flipH="1">
            <a:off x="5480827" y="419100"/>
            <a:ext cx="3663173" cy="4724400"/>
          </a:xfrm>
          <a:custGeom>
            <a:rect b="b" l="l" r="r" t="t"/>
            <a:pathLst>
              <a:path extrusionOk="0" h="5156200" w="3213100">
                <a:moveTo>
                  <a:pt x="0" y="12700"/>
                </a:moveTo>
                <a:lnTo>
                  <a:pt x="1816100" y="0"/>
                </a:lnTo>
                <a:lnTo>
                  <a:pt x="3213100" y="5156200"/>
                </a:lnTo>
                <a:lnTo>
                  <a:pt x="0" y="5156200"/>
                </a:lnTo>
                <a:lnTo>
                  <a:pt x="0" y="12700"/>
                </a:lnTo>
                <a:close/>
              </a:path>
            </a:pathLst>
          </a:custGeom>
          <a:blipFill rotWithShape="1">
            <a:blip r:embed="rId3">
              <a:alphaModFix/>
            </a:blip>
            <a:stretch>
              <a:fillRect b="-8998" l="0" r="0" t="-8999"/>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 name="Google Shape;84;p1"/>
          <p:cNvSpPr/>
          <p:nvPr/>
        </p:nvSpPr>
        <p:spPr>
          <a:xfrm flipH="1">
            <a:off x="5069840" y="851706"/>
            <a:ext cx="4140200" cy="4291793"/>
          </a:xfrm>
          <a:custGeom>
            <a:rect b="b" l="l" r="r" t="t"/>
            <a:pathLst>
              <a:path extrusionOk="0" h="4482784" w="3721100">
                <a:moveTo>
                  <a:pt x="0" y="4482784"/>
                </a:moveTo>
                <a:cubicBezTo>
                  <a:pt x="2117" y="3310256"/>
                  <a:pt x="4233" y="1172528"/>
                  <a:pt x="6350" y="0"/>
                </a:cubicBezTo>
                <a:lnTo>
                  <a:pt x="3721100" y="4482784"/>
                </a:lnTo>
                <a:lnTo>
                  <a:pt x="0" y="4482784"/>
                </a:lnTo>
                <a:close/>
              </a:path>
            </a:pathLst>
          </a:custGeom>
          <a:blipFill rotWithShape="1">
            <a:blip r:embed="rId3">
              <a:alphaModFix/>
            </a:blip>
            <a:stretch>
              <a:fillRect b="-8998" l="0" r="0" t="-8999"/>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 name="Google Shape;85;p1"/>
          <p:cNvSpPr/>
          <p:nvPr/>
        </p:nvSpPr>
        <p:spPr>
          <a:xfrm flipH="1">
            <a:off x="5480827" y="0"/>
            <a:ext cx="3681934" cy="5143500"/>
          </a:xfrm>
          <a:custGeom>
            <a:rect b="b" l="l" r="r" t="t"/>
            <a:pathLst>
              <a:path extrusionOk="0" h="5143500" w="2959100">
                <a:moveTo>
                  <a:pt x="0" y="0"/>
                </a:moveTo>
                <a:lnTo>
                  <a:pt x="2959100" y="0"/>
                </a:lnTo>
                <a:lnTo>
                  <a:pt x="1841500" y="5143500"/>
                </a:lnTo>
                <a:lnTo>
                  <a:pt x="0" y="5143500"/>
                </a:lnTo>
                <a:lnTo>
                  <a:pt x="0" y="0"/>
                </a:lnTo>
                <a:close/>
              </a:path>
            </a:pathLst>
          </a:custGeom>
          <a:blipFill rotWithShape="1">
            <a:blip r:embed="rId3">
              <a:alphaModFix/>
            </a:blip>
            <a:stretch>
              <a:fillRect b="-8998" l="0" r="0" t="-8999"/>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6" name="Google Shape;86;p1"/>
          <p:cNvSpPr txBox="1"/>
          <p:nvPr/>
        </p:nvSpPr>
        <p:spPr>
          <a:xfrm>
            <a:off x="3181947" y="3726199"/>
            <a:ext cx="2761343"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TRƯƠNG THỊ CẨM LY</a:t>
            </a:r>
            <a:endParaRPr/>
          </a:p>
          <a:p>
            <a:pPr indent="0" lvl="0" marL="0" marR="0" rtl="0" algn="ctr">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BÙI TÙNG DƯƠNG</a:t>
            </a:r>
            <a:endParaRPr/>
          </a:p>
          <a:p>
            <a:pPr indent="0" lvl="0" marL="0" marR="0" rtl="0" algn="ctr">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PHAN TRỌNG TÂN</a:t>
            </a:r>
            <a:endParaRPr/>
          </a:p>
          <a:p>
            <a:pPr indent="0" lvl="0" marL="0" marR="0" rtl="0" algn="ctr">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PHAN LÊ HOÀNG VIỆT</a:t>
            </a:r>
            <a:endParaRPr/>
          </a:p>
        </p:txBody>
      </p:sp>
      <p:grpSp>
        <p:nvGrpSpPr>
          <p:cNvPr id="87" name="Google Shape;87;p1"/>
          <p:cNvGrpSpPr/>
          <p:nvPr/>
        </p:nvGrpSpPr>
        <p:grpSpPr>
          <a:xfrm>
            <a:off x="-4409734" y="3233609"/>
            <a:ext cx="4152459" cy="1446697"/>
            <a:chOff x="-645100" y="-1596882"/>
            <a:chExt cx="3506411" cy="1221617"/>
          </a:xfrm>
        </p:grpSpPr>
        <p:sp>
          <p:nvSpPr>
            <p:cNvPr id="88" name="Google Shape;88;p1"/>
            <p:cNvSpPr/>
            <p:nvPr/>
          </p:nvSpPr>
          <p:spPr>
            <a:xfrm>
              <a:off x="-645100" y="-1347722"/>
              <a:ext cx="2728686" cy="972457"/>
            </a:xfrm>
            <a:prstGeom prst="rect">
              <a:avLst/>
            </a:prstGeom>
            <a:noFill/>
            <a:ln cap="flat" cmpd="sng" w="25400">
              <a:solidFill>
                <a:srgbClr val="0071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9" name="Google Shape;89;p1"/>
            <p:cNvSpPr txBox="1"/>
            <p:nvPr/>
          </p:nvSpPr>
          <p:spPr>
            <a:xfrm>
              <a:off x="1307721" y="-1596882"/>
              <a:ext cx="1553590" cy="2334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MEMBERS:</a:t>
              </a:r>
              <a:endParaRPr b="1" i="0" sz="1400" u="none" cap="none" strike="noStrike">
                <a:solidFill>
                  <a:schemeClr val="lt1"/>
                </a:solidFill>
                <a:latin typeface="Arial"/>
                <a:ea typeface="Arial"/>
                <a:cs typeface="Arial"/>
                <a:sym typeface="Arial"/>
              </a:endParaRPr>
            </a:p>
          </p:txBody>
        </p:sp>
      </p:grpSp>
      <p:pic>
        <p:nvPicPr>
          <p:cNvPr id="90" name="Google Shape;90;p1"/>
          <p:cNvPicPr preferRelativeResize="0"/>
          <p:nvPr/>
        </p:nvPicPr>
        <p:blipFill rotWithShape="1">
          <a:blip r:embed="rId4">
            <a:alphaModFix/>
          </a:blip>
          <a:srcRect b="0" l="0" r="0" t="0"/>
          <a:stretch/>
        </p:blipFill>
        <p:spPr>
          <a:xfrm>
            <a:off x="-882361" y="3886199"/>
            <a:ext cx="2386538" cy="196226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79">
                                            <p:txEl>
                                              <p:pRg end="0" st="0"/>
                                            </p:txEl>
                                          </p:spTgt>
                                        </p:tgtEl>
                                        <p:attrNameLst>
                                          <p:attrName>style.visibility</p:attrName>
                                        </p:attrNameLst>
                                      </p:cBhvr>
                                      <p:to>
                                        <p:strVal val="visible"/>
                                      </p:to>
                                    </p:set>
                                    <p:anim calcmode="lin" valueType="num">
                                      <p:cBhvr additive="base">
                                        <p:cTn dur="1750"/>
                                        <p:tgtEl>
                                          <p:spTgt spid="79">
                                            <p:txEl>
                                              <p:pRg end="0" st="0"/>
                                            </p:txEl>
                                          </p:spTgt>
                                        </p:tgtEl>
                                        <p:attrNameLst>
                                          <p:attrName>ppt_w</p:attrName>
                                        </p:attrNameLst>
                                      </p:cBhvr>
                                      <p:tavLst>
                                        <p:tav fmla="" tm="0">
                                          <p:val>
                                            <p:strVal val="0"/>
                                          </p:val>
                                        </p:tav>
                                        <p:tav fmla="" tm="100000">
                                          <p:val>
                                            <p:strVal val="#ppt_w"/>
                                          </p:val>
                                        </p:tav>
                                      </p:tavLst>
                                    </p:anim>
                                    <p:anim calcmode="lin" valueType="num">
                                      <p:cBhvr additive="base">
                                        <p:cTn dur="1750"/>
                                        <p:tgtEl>
                                          <p:spTgt spid="79">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500"/>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0"/>
          <p:cNvSpPr txBox="1"/>
          <p:nvPr>
            <p:ph type="ctrTitle"/>
          </p:nvPr>
        </p:nvSpPr>
        <p:spPr>
          <a:xfrm>
            <a:off x="357747" y="268899"/>
            <a:ext cx="7696755" cy="545937"/>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US"/>
              <a:t>XỬ LÝ Columns </a:t>
            </a:r>
            <a:r>
              <a:rPr lang="en-US">
                <a:solidFill>
                  <a:srgbClr val="6F82A5"/>
                </a:solidFill>
              </a:rPr>
              <a:t>engineSize</a:t>
            </a:r>
            <a:r>
              <a:rPr lang="en-US"/>
              <a:t>: Dung tích xi lanh (lít)</a:t>
            </a:r>
            <a:endParaRPr/>
          </a:p>
        </p:txBody>
      </p:sp>
      <p:sp>
        <p:nvSpPr>
          <p:cNvPr id="184" name="Google Shape;184;p10"/>
          <p:cNvSpPr/>
          <p:nvPr/>
        </p:nvSpPr>
        <p:spPr>
          <a:xfrm>
            <a:off x="0" y="-6786"/>
            <a:ext cx="95100" cy="5177400"/>
          </a:xfrm>
          <a:prstGeom prst="rect">
            <a:avLst/>
          </a:prstGeom>
          <a:solidFill>
            <a:srgbClr val="6F82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0"/>
          <p:cNvSpPr txBox="1"/>
          <p:nvPr/>
        </p:nvSpPr>
        <p:spPr>
          <a:xfrm>
            <a:off x="357747" y="268899"/>
            <a:ext cx="7696755" cy="545937"/>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400"/>
              <a:buFont typeface="Paytone One"/>
              <a:buNone/>
            </a:pPr>
            <a:r>
              <a:rPr b="0" i="0" lang="en-US" sz="1800" u="none" cap="none" strike="noStrike">
                <a:solidFill>
                  <a:schemeClr val="accent1"/>
                </a:solidFill>
                <a:latin typeface="Paytone One"/>
                <a:ea typeface="Paytone One"/>
                <a:cs typeface="Paytone One"/>
                <a:sym typeface="Paytone One"/>
              </a:rPr>
              <a:t>XỬ LÝ Columns </a:t>
            </a:r>
            <a:r>
              <a:rPr b="0" i="0" lang="en-US" sz="1800" u="none" cap="none" strike="noStrike">
                <a:solidFill>
                  <a:srgbClr val="6F82A5"/>
                </a:solidFill>
                <a:latin typeface="Paytone One"/>
                <a:ea typeface="Paytone One"/>
                <a:cs typeface="Paytone One"/>
                <a:sym typeface="Paytone One"/>
              </a:rPr>
              <a:t>engineSize</a:t>
            </a:r>
            <a:r>
              <a:rPr b="0" i="0" lang="en-US" sz="1800" u="none" cap="none" strike="noStrike">
                <a:solidFill>
                  <a:schemeClr val="accent1"/>
                </a:solidFill>
                <a:latin typeface="Paytone One"/>
                <a:ea typeface="Paytone One"/>
                <a:cs typeface="Paytone One"/>
                <a:sym typeface="Paytone One"/>
              </a:rPr>
              <a:t>: Dung tích xi lanh (lít)</a:t>
            </a:r>
            <a:endParaRPr b="0" i="0" sz="1800" u="none" cap="none" strike="noStrike">
              <a:solidFill>
                <a:schemeClr val="accent1"/>
              </a:solidFill>
              <a:latin typeface="Paytone One"/>
              <a:ea typeface="Paytone One"/>
              <a:cs typeface="Paytone One"/>
              <a:sym typeface="Paytone One"/>
            </a:endParaRPr>
          </a:p>
        </p:txBody>
      </p:sp>
      <p:pic>
        <p:nvPicPr>
          <p:cNvPr id="186" name="Google Shape;186;p10"/>
          <p:cNvPicPr preferRelativeResize="0"/>
          <p:nvPr/>
        </p:nvPicPr>
        <p:blipFill rotWithShape="1">
          <a:blip r:embed="rId3">
            <a:alphaModFix/>
          </a:blip>
          <a:srcRect b="0" l="0" r="0" t="0"/>
          <a:stretch/>
        </p:blipFill>
        <p:spPr>
          <a:xfrm>
            <a:off x="467427" y="1459149"/>
            <a:ext cx="4875445" cy="2691131"/>
          </a:xfrm>
          <a:prstGeom prst="rect">
            <a:avLst/>
          </a:prstGeom>
          <a:noFill/>
          <a:ln>
            <a:noFill/>
          </a:ln>
        </p:spPr>
      </p:pic>
      <p:sp>
        <p:nvSpPr>
          <p:cNvPr id="187" name="Google Shape;187;p10"/>
          <p:cNvSpPr txBox="1"/>
          <p:nvPr/>
        </p:nvSpPr>
        <p:spPr>
          <a:xfrm>
            <a:off x="5715199" y="1702341"/>
            <a:ext cx="2898843"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Theo hình bên: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 Cột engineSize có giá trị là 0, một chiếc xe không thể có dung tích xilanh bằng 0 được. Ta xem đây là một bất thường của dữ liệu.(có 115 dòng  engineSize = 0)</a:t>
            </a:r>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 Vậy max của engineSize = 6 là giá trị hoàn toàn có thể tồn tại.</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1"/>
          <p:cNvSpPr/>
          <p:nvPr/>
        </p:nvSpPr>
        <p:spPr>
          <a:xfrm>
            <a:off x="3610800" y="543078"/>
            <a:ext cx="5533200" cy="405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1"/>
          <p:cNvSpPr txBox="1"/>
          <p:nvPr>
            <p:ph type="title"/>
          </p:nvPr>
        </p:nvSpPr>
        <p:spPr>
          <a:xfrm>
            <a:off x="1614381" y="1404244"/>
            <a:ext cx="3432900" cy="20169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9600"/>
              <a:buNone/>
            </a:pPr>
            <a:r>
              <a:rPr lang="en-US">
                <a:solidFill>
                  <a:srgbClr val="6F82A5"/>
                </a:solidFill>
              </a:rPr>
              <a:t>03</a:t>
            </a:r>
            <a:endParaRPr>
              <a:solidFill>
                <a:srgbClr val="6F82A5"/>
              </a:solidFill>
            </a:endParaRPr>
          </a:p>
        </p:txBody>
      </p:sp>
      <p:sp>
        <p:nvSpPr>
          <p:cNvPr id="194" name="Google Shape;194;p11"/>
          <p:cNvSpPr/>
          <p:nvPr/>
        </p:nvSpPr>
        <p:spPr>
          <a:xfrm>
            <a:off x="0" y="-6786"/>
            <a:ext cx="95100" cy="5177400"/>
          </a:xfrm>
          <a:prstGeom prst="rect">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82A5"/>
              </a:solidFill>
              <a:latin typeface="Arial"/>
              <a:ea typeface="Arial"/>
              <a:cs typeface="Arial"/>
              <a:sym typeface="Arial"/>
            </a:endParaRPr>
          </a:p>
        </p:txBody>
      </p:sp>
      <p:pic>
        <p:nvPicPr>
          <p:cNvPr id="195" name="Google Shape;195;p11"/>
          <p:cNvPicPr preferRelativeResize="0"/>
          <p:nvPr/>
        </p:nvPicPr>
        <p:blipFill rotWithShape="1">
          <a:blip r:embed="rId3">
            <a:alphaModFix/>
          </a:blip>
          <a:srcRect b="0" l="0" r="0" t="0"/>
          <a:stretch/>
        </p:blipFill>
        <p:spPr>
          <a:xfrm flipH="1">
            <a:off x="5916902" y="512997"/>
            <a:ext cx="3227098" cy="4034176"/>
          </a:xfrm>
          <a:prstGeom prst="rect">
            <a:avLst/>
          </a:prstGeom>
          <a:noFill/>
          <a:ln>
            <a:noFill/>
          </a:ln>
          <a:effectLst>
            <a:outerShdw blurRad="292100" rotWithShape="0" algn="tl" dir="2700000" dist="139700">
              <a:srgbClr val="333333">
                <a:alpha val="64705"/>
              </a:srgbClr>
            </a:outerShdw>
          </a:effectLst>
        </p:spPr>
      </p:pic>
      <p:sp>
        <p:nvSpPr>
          <p:cNvPr id="196" name="Google Shape;196;p11"/>
          <p:cNvSpPr txBox="1"/>
          <p:nvPr>
            <p:ph idx="1" type="subTitle"/>
          </p:nvPr>
        </p:nvSpPr>
        <p:spPr>
          <a:xfrm>
            <a:off x="1750980" y="3926382"/>
            <a:ext cx="2787790" cy="545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1200"/>
              <a:buNone/>
            </a:pPr>
            <a:r>
              <a:rPr lang="en-US"/>
              <a:t>Tiến hành điền các cột dữ liệu sai.</a:t>
            </a:r>
            <a:endParaRPr/>
          </a:p>
        </p:txBody>
      </p:sp>
      <p:sp>
        <p:nvSpPr>
          <p:cNvPr id="197" name="Google Shape;197;p11"/>
          <p:cNvSpPr txBox="1"/>
          <p:nvPr>
            <p:ph idx="2" type="ctrTitle"/>
          </p:nvPr>
        </p:nvSpPr>
        <p:spPr>
          <a:xfrm>
            <a:off x="272374" y="3418183"/>
            <a:ext cx="4653016"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600"/>
              <a:buNone/>
            </a:pPr>
            <a:r>
              <a:rPr lang="en-US">
                <a:solidFill>
                  <a:srgbClr val="6F82A5"/>
                </a:solidFill>
              </a:rPr>
              <a:t>ĐỀ XUẤT ĐIỀN DỮ LIỆU</a:t>
            </a:r>
            <a:endParaRPr>
              <a:solidFill>
                <a:srgbClr val="6F82A5"/>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2"/>
          <p:cNvSpPr txBox="1"/>
          <p:nvPr>
            <p:ph type="ctrTitle"/>
          </p:nvPr>
        </p:nvSpPr>
        <p:spPr>
          <a:xfrm>
            <a:off x="348018" y="175097"/>
            <a:ext cx="7424381" cy="545937"/>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US"/>
              <a:t>ĐIỀN DỮ LIỆU </a:t>
            </a:r>
            <a:r>
              <a:rPr lang="en-US">
                <a:solidFill>
                  <a:srgbClr val="6F82A5"/>
                </a:solidFill>
              </a:rPr>
              <a:t>engineSize = 0 </a:t>
            </a:r>
            <a:r>
              <a:rPr lang="en-US"/>
              <a:t>DỰA VÀO </a:t>
            </a:r>
            <a:r>
              <a:rPr lang="en-US">
                <a:solidFill>
                  <a:srgbClr val="6F82A5"/>
                </a:solidFill>
              </a:rPr>
              <a:t>transmission</a:t>
            </a:r>
            <a:endParaRPr>
              <a:solidFill>
                <a:srgbClr val="6F82A5"/>
              </a:solidFill>
            </a:endParaRPr>
          </a:p>
        </p:txBody>
      </p:sp>
      <p:sp>
        <p:nvSpPr>
          <p:cNvPr id="203" name="Google Shape;203;p12"/>
          <p:cNvSpPr/>
          <p:nvPr/>
        </p:nvSpPr>
        <p:spPr>
          <a:xfrm>
            <a:off x="0" y="-6786"/>
            <a:ext cx="95100" cy="5177400"/>
          </a:xfrm>
          <a:prstGeom prst="rect">
            <a:avLst/>
          </a:prstGeom>
          <a:solidFill>
            <a:srgbClr val="6F82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4" name="Google Shape;204;p12"/>
          <p:cNvPicPr preferRelativeResize="0"/>
          <p:nvPr/>
        </p:nvPicPr>
        <p:blipFill rotWithShape="1">
          <a:blip r:embed="rId3">
            <a:alphaModFix/>
          </a:blip>
          <a:srcRect b="0" l="0" r="0" t="0"/>
          <a:stretch/>
        </p:blipFill>
        <p:spPr>
          <a:xfrm>
            <a:off x="416467" y="1103785"/>
            <a:ext cx="4869990" cy="3011015"/>
          </a:xfrm>
          <a:prstGeom prst="rect">
            <a:avLst/>
          </a:prstGeom>
          <a:noFill/>
          <a:ln>
            <a:noFill/>
          </a:ln>
        </p:spPr>
      </p:pic>
      <p:sp>
        <p:nvSpPr>
          <p:cNvPr id="205" name="Google Shape;205;p12"/>
          <p:cNvSpPr txBox="1"/>
          <p:nvPr/>
        </p:nvSpPr>
        <p:spPr>
          <a:xfrm>
            <a:off x="5447490" y="1833360"/>
            <a:ext cx="3375498"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Sử dụng  label encoder  của sklearn để encode cho cột transmission.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Sau đó tiến hành tách các engineSize = 0, và khác 0.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3"/>
          <p:cNvSpPr txBox="1"/>
          <p:nvPr>
            <p:ph type="ctrTitle"/>
          </p:nvPr>
        </p:nvSpPr>
        <p:spPr>
          <a:xfrm>
            <a:off x="348018" y="175097"/>
            <a:ext cx="7424381" cy="545937"/>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US"/>
              <a:t>ĐIỀN DỮ LIỆU </a:t>
            </a:r>
            <a:r>
              <a:rPr lang="en-US">
                <a:solidFill>
                  <a:srgbClr val="6F82A5"/>
                </a:solidFill>
              </a:rPr>
              <a:t>engineSize = 0 </a:t>
            </a:r>
            <a:r>
              <a:rPr lang="en-US"/>
              <a:t>DỰA VÀO </a:t>
            </a:r>
            <a:r>
              <a:rPr lang="en-US">
                <a:solidFill>
                  <a:srgbClr val="6F82A5"/>
                </a:solidFill>
              </a:rPr>
              <a:t>transmission</a:t>
            </a:r>
            <a:endParaRPr>
              <a:solidFill>
                <a:srgbClr val="6F82A5"/>
              </a:solidFill>
            </a:endParaRPr>
          </a:p>
        </p:txBody>
      </p:sp>
      <p:sp>
        <p:nvSpPr>
          <p:cNvPr id="211" name="Google Shape;211;p13"/>
          <p:cNvSpPr/>
          <p:nvPr/>
        </p:nvSpPr>
        <p:spPr>
          <a:xfrm>
            <a:off x="0" y="-6786"/>
            <a:ext cx="95100" cy="5177400"/>
          </a:xfrm>
          <a:prstGeom prst="rect">
            <a:avLst/>
          </a:prstGeom>
          <a:solidFill>
            <a:srgbClr val="6F82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3"/>
          <p:cNvSpPr txBox="1"/>
          <p:nvPr/>
        </p:nvSpPr>
        <p:spPr>
          <a:xfrm>
            <a:off x="5447490" y="1833360"/>
            <a:ext cx="3375498"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Sử dụng  label encoder  của sklearn để encode cho cột transmission.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Sau đó tiến hành tách các engineSize = 0, và khác 0. </a:t>
            </a:r>
            <a:endParaRPr/>
          </a:p>
        </p:txBody>
      </p:sp>
      <p:pic>
        <p:nvPicPr>
          <p:cNvPr id="213" name="Google Shape;213;p13"/>
          <p:cNvPicPr preferRelativeResize="0"/>
          <p:nvPr/>
        </p:nvPicPr>
        <p:blipFill rotWithShape="1">
          <a:blip r:embed="rId3">
            <a:alphaModFix/>
          </a:blip>
          <a:srcRect b="0" l="0" r="0" t="0"/>
          <a:stretch/>
        </p:blipFill>
        <p:spPr>
          <a:xfrm>
            <a:off x="454389" y="1357951"/>
            <a:ext cx="4867275" cy="2447925"/>
          </a:xfrm>
          <a:prstGeom prst="rect">
            <a:avLst/>
          </a:prstGeom>
          <a:noFill/>
          <a:ln>
            <a:noFill/>
          </a:ln>
        </p:spPr>
      </p:pic>
      <p:sp>
        <p:nvSpPr>
          <p:cNvPr id="214" name="Google Shape;214;p13"/>
          <p:cNvSpPr txBox="1"/>
          <p:nvPr/>
        </p:nvSpPr>
        <p:spPr>
          <a:xfrm>
            <a:off x="2062264" y="3807460"/>
            <a:ext cx="338522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engineSize != 0</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4"/>
          <p:cNvSpPr txBox="1"/>
          <p:nvPr>
            <p:ph type="ctrTitle"/>
          </p:nvPr>
        </p:nvSpPr>
        <p:spPr>
          <a:xfrm>
            <a:off x="348018" y="175097"/>
            <a:ext cx="7424381" cy="545937"/>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US"/>
              <a:t>ĐIỀN DỮ LIỆU </a:t>
            </a:r>
            <a:r>
              <a:rPr lang="en-US">
                <a:solidFill>
                  <a:srgbClr val="6F82A5"/>
                </a:solidFill>
              </a:rPr>
              <a:t>engineSize = 0 </a:t>
            </a:r>
            <a:r>
              <a:rPr lang="en-US"/>
              <a:t>DỰA VÀO </a:t>
            </a:r>
            <a:r>
              <a:rPr lang="en-US">
                <a:solidFill>
                  <a:srgbClr val="6F82A5"/>
                </a:solidFill>
              </a:rPr>
              <a:t>transmission</a:t>
            </a:r>
            <a:endParaRPr>
              <a:solidFill>
                <a:srgbClr val="6F82A5"/>
              </a:solidFill>
            </a:endParaRPr>
          </a:p>
        </p:txBody>
      </p:sp>
      <p:sp>
        <p:nvSpPr>
          <p:cNvPr id="220" name="Google Shape;220;p14"/>
          <p:cNvSpPr/>
          <p:nvPr/>
        </p:nvSpPr>
        <p:spPr>
          <a:xfrm>
            <a:off x="0" y="-6786"/>
            <a:ext cx="95100" cy="5177400"/>
          </a:xfrm>
          <a:prstGeom prst="rect">
            <a:avLst/>
          </a:prstGeom>
          <a:solidFill>
            <a:srgbClr val="6F82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4"/>
          <p:cNvSpPr txBox="1"/>
          <p:nvPr/>
        </p:nvSpPr>
        <p:spPr>
          <a:xfrm>
            <a:off x="5447490" y="1833360"/>
            <a:ext cx="3375498"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Sử dụng  label encoder  của sklearn để encode cho cột transmission.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Sau đó tiến hành tách các engineSize = 0, và khác 0. </a:t>
            </a:r>
            <a:endParaRPr/>
          </a:p>
        </p:txBody>
      </p:sp>
      <p:pic>
        <p:nvPicPr>
          <p:cNvPr id="222" name="Google Shape;222;p14"/>
          <p:cNvPicPr preferRelativeResize="0"/>
          <p:nvPr/>
        </p:nvPicPr>
        <p:blipFill rotWithShape="1">
          <a:blip r:embed="rId3">
            <a:alphaModFix/>
          </a:blip>
          <a:srcRect b="0" l="0" r="0" t="0"/>
          <a:stretch/>
        </p:blipFill>
        <p:spPr>
          <a:xfrm>
            <a:off x="348018" y="1324614"/>
            <a:ext cx="5076825" cy="2514600"/>
          </a:xfrm>
          <a:prstGeom prst="rect">
            <a:avLst/>
          </a:prstGeom>
          <a:noFill/>
          <a:ln>
            <a:noFill/>
          </a:ln>
        </p:spPr>
      </p:pic>
      <p:sp>
        <p:nvSpPr>
          <p:cNvPr id="223" name="Google Shape;223;p14"/>
          <p:cNvSpPr txBox="1"/>
          <p:nvPr/>
        </p:nvSpPr>
        <p:spPr>
          <a:xfrm>
            <a:off x="2217906" y="3839214"/>
            <a:ext cx="244164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engineSize = 0</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6"/>
          <p:cNvSpPr txBox="1"/>
          <p:nvPr>
            <p:ph type="ctrTitle"/>
          </p:nvPr>
        </p:nvSpPr>
        <p:spPr>
          <a:xfrm>
            <a:off x="348018" y="175097"/>
            <a:ext cx="7424381" cy="545937"/>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US"/>
              <a:t>ĐIỀN DỮ LIỆU </a:t>
            </a:r>
            <a:r>
              <a:rPr lang="en-US">
                <a:solidFill>
                  <a:srgbClr val="6F82A5"/>
                </a:solidFill>
              </a:rPr>
              <a:t>engineSize = 0 </a:t>
            </a:r>
            <a:r>
              <a:rPr lang="en-US"/>
              <a:t>DỰA VÀO </a:t>
            </a:r>
            <a:r>
              <a:rPr lang="en-US">
                <a:solidFill>
                  <a:srgbClr val="6F82A5"/>
                </a:solidFill>
              </a:rPr>
              <a:t>transmission</a:t>
            </a:r>
            <a:endParaRPr>
              <a:solidFill>
                <a:srgbClr val="6F82A5"/>
              </a:solidFill>
            </a:endParaRPr>
          </a:p>
        </p:txBody>
      </p:sp>
      <p:sp>
        <p:nvSpPr>
          <p:cNvPr id="229" name="Google Shape;229;p16"/>
          <p:cNvSpPr/>
          <p:nvPr/>
        </p:nvSpPr>
        <p:spPr>
          <a:xfrm>
            <a:off x="0" y="-6786"/>
            <a:ext cx="95100" cy="5177400"/>
          </a:xfrm>
          <a:prstGeom prst="rect">
            <a:avLst/>
          </a:prstGeom>
          <a:solidFill>
            <a:srgbClr val="6F82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6"/>
          <p:cNvSpPr txBox="1"/>
          <p:nvPr/>
        </p:nvSpPr>
        <p:spPr>
          <a:xfrm>
            <a:off x="5437762" y="1833360"/>
            <a:ext cx="3375498"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Tiến hành loại bỏ cột engineSize của biến chứa engineSize = 0.</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Sau đó sử dụng Random Forest để dự đoán giá trị cho các cột vừa xóa dựa trên transmission. </a:t>
            </a:r>
            <a:endParaRPr/>
          </a:p>
        </p:txBody>
      </p:sp>
      <p:pic>
        <p:nvPicPr>
          <p:cNvPr id="231" name="Google Shape;231;p16"/>
          <p:cNvPicPr preferRelativeResize="0"/>
          <p:nvPr/>
        </p:nvPicPr>
        <p:blipFill rotWithShape="1">
          <a:blip r:embed="rId3">
            <a:alphaModFix/>
          </a:blip>
          <a:srcRect b="0" l="0" r="0" t="0"/>
          <a:stretch/>
        </p:blipFill>
        <p:spPr>
          <a:xfrm>
            <a:off x="632932" y="1534164"/>
            <a:ext cx="4276725" cy="20955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7"/>
          <p:cNvSpPr txBox="1"/>
          <p:nvPr>
            <p:ph type="ctrTitle"/>
          </p:nvPr>
        </p:nvSpPr>
        <p:spPr>
          <a:xfrm>
            <a:off x="348018" y="175097"/>
            <a:ext cx="7424381" cy="545937"/>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US"/>
              <a:t>ĐIỀN DỮ LIỆU </a:t>
            </a:r>
            <a:r>
              <a:rPr lang="en-US">
                <a:solidFill>
                  <a:srgbClr val="6F82A5"/>
                </a:solidFill>
              </a:rPr>
              <a:t>engineSize = 0 </a:t>
            </a:r>
            <a:r>
              <a:rPr lang="en-US"/>
              <a:t>DỰA VÀO </a:t>
            </a:r>
            <a:r>
              <a:rPr lang="en-US">
                <a:solidFill>
                  <a:srgbClr val="6F82A5"/>
                </a:solidFill>
              </a:rPr>
              <a:t>transmission</a:t>
            </a:r>
            <a:endParaRPr>
              <a:solidFill>
                <a:srgbClr val="6F82A5"/>
              </a:solidFill>
            </a:endParaRPr>
          </a:p>
        </p:txBody>
      </p:sp>
      <p:sp>
        <p:nvSpPr>
          <p:cNvPr id="237" name="Google Shape;237;p17"/>
          <p:cNvSpPr/>
          <p:nvPr/>
        </p:nvSpPr>
        <p:spPr>
          <a:xfrm>
            <a:off x="0" y="-6786"/>
            <a:ext cx="95100" cy="5177400"/>
          </a:xfrm>
          <a:prstGeom prst="rect">
            <a:avLst/>
          </a:prstGeom>
          <a:solidFill>
            <a:srgbClr val="6F82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7"/>
          <p:cNvSpPr txBox="1"/>
          <p:nvPr/>
        </p:nvSpPr>
        <p:spPr>
          <a:xfrm>
            <a:off x="5437762" y="1833360"/>
            <a:ext cx="3375498"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Tiến hành loại bỏ cột engineSize của biến chứa engineSize = 0.</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Sau đó sử dụng Random Forest để dự đoán giá trị cho các cột vừa xóa dựa trên transmission. </a:t>
            </a:r>
            <a:endParaRPr/>
          </a:p>
        </p:txBody>
      </p:sp>
      <p:pic>
        <p:nvPicPr>
          <p:cNvPr id="239" name="Google Shape;239;p17"/>
          <p:cNvPicPr preferRelativeResize="0"/>
          <p:nvPr/>
        </p:nvPicPr>
        <p:blipFill rotWithShape="1">
          <a:blip r:embed="rId3">
            <a:alphaModFix/>
          </a:blip>
          <a:srcRect b="0" l="0" r="0" t="0"/>
          <a:stretch/>
        </p:blipFill>
        <p:spPr>
          <a:xfrm>
            <a:off x="667232" y="885218"/>
            <a:ext cx="4373653" cy="3594572"/>
          </a:xfrm>
          <a:prstGeom prst="rect">
            <a:avLst/>
          </a:prstGeom>
          <a:noFill/>
          <a:ln>
            <a:noFill/>
          </a:ln>
        </p:spPr>
      </p:pic>
      <p:sp>
        <p:nvSpPr>
          <p:cNvPr id="240" name="Google Shape;240;p17"/>
          <p:cNvSpPr txBox="1"/>
          <p:nvPr/>
        </p:nvSpPr>
        <p:spPr>
          <a:xfrm>
            <a:off x="1896894" y="4618671"/>
            <a:ext cx="392997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Dữ liệu đã dự đoán</a:t>
            </a:r>
            <a:endParaRPr b="0" i="0" sz="1400" u="none" cap="none" strike="noStrike">
              <a:solidFill>
                <a:srgbClr val="000000"/>
              </a:solidFill>
              <a:latin typeface="Source Sans Pro"/>
              <a:ea typeface="Source Sans Pro"/>
              <a:cs typeface="Source Sans Pro"/>
              <a:sym typeface="Source Sans Pr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8"/>
          <p:cNvSpPr txBox="1"/>
          <p:nvPr>
            <p:ph type="ctrTitle"/>
          </p:nvPr>
        </p:nvSpPr>
        <p:spPr>
          <a:xfrm>
            <a:off x="348018" y="175097"/>
            <a:ext cx="7424381" cy="545937"/>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US"/>
              <a:t>ĐIỀN DỮ LIỆU </a:t>
            </a:r>
            <a:r>
              <a:rPr lang="en-US">
                <a:solidFill>
                  <a:srgbClr val="6F82A5"/>
                </a:solidFill>
              </a:rPr>
              <a:t>engineSize = 0 </a:t>
            </a:r>
            <a:r>
              <a:rPr lang="en-US"/>
              <a:t>DỰA VÀO </a:t>
            </a:r>
            <a:r>
              <a:rPr lang="en-US">
                <a:solidFill>
                  <a:srgbClr val="6F82A5"/>
                </a:solidFill>
              </a:rPr>
              <a:t>transmission</a:t>
            </a:r>
            <a:endParaRPr>
              <a:solidFill>
                <a:srgbClr val="6F82A5"/>
              </a:solidFill>
            </a:endParaRPr>
          </a:p>
        </p:txBody>
      </p:sp>
      <p:sp>
        <p:nvSpPr>
          <p:cNvPr id="246" name="Google Shape;246;p18"/>
          <p:cNvSpPr/>
          <p:nvPr/>
        </p:nvSpPr>
        <p:spPr>
          <a:xfrm>
            <a:off x="0" y="-6786"/>
            <a:ext cx="95100" cy="5177400"/>
          </a:xfrm>
          <a:prstGeom prst="rect">
            <a:avLst/>
          </a:prstGeom>
          <a:solidFill>
            <a:srgbClr val="6F82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7" name="Google Shape;247;p18"/>
          <p:cNvPicPr preferRelativeResize="0"/>
          <p:nvPr/>
        </p:nvPicPr>
        <p:blipFill rotWithShape="1">
          <a:blip r:embed="rId3">
            <a:alphaModFix/>
          </a:blip>
          <a:srcRect b="0" l="0" r="0" t="0"/>
          <a:stretch/>
        </p:blipFill>
        <p:spPr>
          <a:xfrm>
            <a:off x="614094" y="1186774"/>
            <a:ext cx="2943467" cy="2260313"/>
          </a:xfrm>
          <a:prstGeom prst="rect">
            <a:avLst/>
          </a:prstGeom>
          <a:noFill/>
          <a:ln>
            <a:noFill/>
          </a:ln>
        </p:spPr>
      </p:pic>
      <p:pic>
        <p:nvPicPr>
          <p:cNvPr id="248" name="Google Shape;248;p18"/>
          <p:cNvPicPr preferRelativeResize="0"/>
          <p:nvPr/>
        </p:nvPicPr>
        <p:blipFill rotWithShape="1">
          <a:blip r:embed="rId4">
            <a:alphaModFix/>
          </a:blip>
          <a:srcRect b="0" l="0" r="0" t="0"/>
          <a:stretch/>
        </p:blipFill>
        <p:spPr>
          <a:xfrm>
            <a:off x="5380647" y="1184651"/>
            <a:ext cx="2946230" cy="2262435"/>
          </a:xfrm>
          <a:prstGeom prst="rect">
            <a:avLst/>
          </a:prstGeom>
          <a:noFill/>
          <a:ln>
            <a:noFill/>
          </a:ln>
        </p:spPr>
      </p:pic>
      <p:sp>
        <p:nvSpPr>
          <p:cNvPr id="249" name="Google Shape;249;p18"/>
          <p:cNvSpPr/>
          <p:nvPr/>
        </p:nvSpPr>
        <p:spPr>
          <a:xfrm>
            <a:off x="3920247" y="1857983"/>
            <a:ext cx="1108953" cy="632298"/>
          </a:xfrm>
          <a:prstGeom prst="rightArrow">
            <a:avLst>
              <a:gd fmla="val 50000" name="adj1"/>
              <a:gd fmla="val 50000" name="adj2"/>
            </a:avLst>
          </a:prstGeom>
          <a:solidFill>
            <a:schemeClr val="accent1"/>
          </a:solidFill>
          <a:ln cap="flat" cmpd="sng" w="25400">
            <a:solidFill>
              <a:srgbClr val="23293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0" name="Google Shape;250;p18"/>
          <p:cNvSpPr txBox="1"/>
          <p:nvPr/>
        </p:nvSpPr>
        <p:spPr>
          <a:xfrm>
            <a:off x="1877438" y="3676052"/>
            <a:ext cx="519457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Dữ liệu sau khi điền mới khá tốt, không gây ảnh hưởng đến cấu trúc dữ liệu trước đó.</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9"/>
                                        </p:tgtEl>
                                        <p:attrNameLst>
                                          <p:attrName>style.visibility</p:attrName>
                                        </p:attrNameLst>
                                      </p:cBhvr>
                                      <p:to>
                                        <p:strVal val="visible"/>
                                      </p:to>
                                    </p:set>
                                    <p:anim calcmode="lin" valueType="num">
                                      <p:cBhvr additive="base">
                                        <p:cTn dur="500"/>
                                        <p:tgtEl>
                                          <p:spTgt spid="249"/>
                                        </p:tgtEl>
                                        <p:attrNameLst>
                                          <p:attrName>ppt_w</p:attrName>
                                        </p:attrNameLst>
                                      </p:cBhvr>
                                      <p:tavLst>
                                        <p:tav fmla="" tm="0">
                                          <p:val>
                                            <p:strVal val="0"/>
                                          </p:val>
                                        </p:tav>
                                        <p:tav fmla="" tm="100000">
                                          <p:val>
                                            <p:strVal val="#ppt_w"/>
                                          </p:val>
                                        </p:tav>
                                      </p:tavLst>
                                    </p:anim>
                                    <p:anim calcmode="lin" valueType="num">
                                      <p:cBhvr additive="base">
                                        <p:cTn dur="500"/>
                                        <p:tgtEl>
                                          <p:spTgt spid="24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9"/>
          <p:cNvSpPr/>
          <p:nvPr/>
        </p:nvSpPr>
        <p:spPr>
          <a:xfrm>
            <a:off x="0" y="-6786"/>
            <a:ext cx="95100" cy="5177400"/>
          </a:xfrm>
          <a:prstGeom prst="rect">
            <a:avLst/>
          </a:prstGeom>
          <a:solidFill>
            <a:srgbClr val="6F82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82A5"/>
              </a:solidFill>
              <a:latin typeface="Arial"/>
              <a:ea typeface="Arial"/>
              <a:cs typeface="Arial"/>
              <a:sym typeface="Arial"/>
            </a:endParaRPr>
          </a:p>
        </p:txBody>
      </p:sp>
      <p:sp>
        <p:nvSpPr>
          <p:cNvPr id="256" name="Google Shape;256;p19"/>
          <p:cNvSpPr txBox="1"/>
          <p:nvPr>
            <p:ph idx="2" type="ctrTitle"/>
          </p:nvPr>
        </p:nvSpPr>
        <p:spPr>
          <a:xfrm>
            <a:off x="2475443" y="4229143"/>
            <a:ext cx="1440300" cy="319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US"/>
              <a:t>HYUNDAI</a:t>
            </a:r>
            <a:endParaRPr>
              <a:solidFill>
                <a:schemeClr val="accent1"/>
              </a:solidFill>
            </a:endParaRPr>
          </a:p>
        </p:txBody>
      </p:sp>
      <p:sp>
        <p:nvSpPr>
          <p:cNvPr id="257" name="Google Shape;257;p19"/>
          <p:cNvSpPr txBox="1"/>
          <p:nvPr>
            <p:ph type="ctrTitle"/>
          </p:nvPr>
        </p:nvSpPr>
        <p:spPr>
          <a:xfrm>
            <a:off x="1441944" y="3725778"/>
            <a:ext cx="1440300" cy="319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US"/>
              <a:t>AUDI</a:t>
            </a:r>
            <a:endParaRPr/>
          </a:p>
        </p:txBody>
      </p:sp>
      <p:sp>
        <p:nvSpPr>
          <p:cNvPr id="258" name="Google Shape;258;p19"/>
          <p:cNvSpPr txBox="1"/>
          <p:nvPr>
            <p:ph idx="3" type="ctrTitle"/>
          </p:nvPr>
        </p:nvSpPr>
        <p:spPr>
          <a:xfrm>
            <a:off x="95100" y="2323923"/>
            <a:ext cx="1440300" cy="57719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US"/>
              <a:t>MERC</a:t>
            </a:r>
            <a:endParaRPr/>
          </a:p>
        </p:txBody>
      </p:sp>
      <p:grpSp>
        <p:nvGrpSpPr>
          <p:cNvPr id="259" name="Google Shape;259;p19"/>
          <p:cNvGrpSpPr/>
          <p:nvPr/>
        </p:nvGrpSpPr>
        <p:grpSpPr>
          <a:xfrm>
            <a:off x="95100" y="-5248692"/>
            <a:ext cx="2071800" cy="3840051"/>
            <a:chOff x="95100" y="-5248692"/>
            <a:chExt cx="2071800" cy="3840051"/>
          </a:xfrm>
        </p:grpSpPr>
        <p:sp>
          <p:nvSpPr>
            <p:cNvPr id="260" name="Google Shape;260;p19"/>
            <p:cNvSpPr/>
            <p:nvPr/>
          </p:nvSpPr>
          <p:spPr>
            <a:xfrm>
              <a:off x="99900" y="-2436141"/>
              <a:ext cx="2067000" cy="10275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1" name="Google Shape;261;p19"/>
            <p:cNvPicPr preferRelativeResize="0"/>
            <p:nvPr/>
          </p:nvPicPr>
          <p:blipFill rotWithShape="1">
            <a:blip r:embed="rId3">
              <a:alphaModFix/>
            </a:blip>
            <a:srcRect b="0" l="0" r="0" t="0"/>
            <a:stretch/>
          </p:blipFill>
          <p:spPr>
            <a:xfrm>
              <a:off x="95100" y="-5248692"/>
              <a:ext cx="2066993" cy="2946646"/>
            </a:xfrm>
            <a:prstGeom prst="rect">
              <a:avLst/>
            </a:prstGeom>
            <a:noFill/>
            <a:ln>
              <a:noFill/>
            </a:ln>
          </p:spPr>
        </p:pic>
      </p:grpSp>
      <p:grpSp>
        <p:nvGrpSpPr>
          <p:cNvPr id="262" name="Google Shape;262;p19"/>
          <p:cNvGrpSpPr/>
          <p:nvPr/>
        </p:nvGrpSpPr>
        <p:grpSpPr>
          <a:xfrm>
            <a:off x="1052806" y="-3937783"/>
            <a:ext cx="2067000" cy="3587232"/>
            <a:chOff x="1052806" y="-3937783"/>
            <a:chExt cx="2067000" cy="3587232"/>
          </a:xfrm>
        </p:grpSpPr>
        <p:sp>
          <p:nvSpPr>
            <p:cNvPr id="263" name="Google Shape;263;p19"/>
            <p:cNvSpPr/>
            <p:nvPr/>
          </p:nvSpPr>
          <p:spPr>
            <a:xfrm>
              <a:off x="1052806" y="-1378051"/>
              <a:ext cx="2067000" cy="10275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4" name="Google Shape;264;p19"/>
            <p:cNvPicPr preferRelativeResize="0"/>
            <p:nvPr/>
          </p:nvPicPr>
          <p:blipFill rotWithShape="1">
            <a:blip r:embed="rId4">
              <a:alphaModFix/>
            </a:blip>
            <a:srcRect b="0" l="0" r="0" t="0"/>
            <a:stretch/>
          </p:blipFill>
          <p:spPr>
            <a:xfrm>
              <a:off x="1052806" y="-3937783"/>
              <a:ext cx="2066999" cy="2583943"/>
            </a:xfrm>
            <a:prstGeom prst="rect">
              <a:avLst/>
            </a:prstGeom>
            <a:noFill/>
            <a:ln>
              <a:noFill/>
            </a:ln>
          </p:spPr>
        </p:pic>
      </p:grpSp>
      <p:grpSp>
        <p:nvGrpSpPr>
          <p:cNvPr id="265" name="Google Shape;265;p19"/>
          <p:cNvGrpSpPr/>
          <p:nvPr/>
        </p:nvGrpSpPr>
        <p:grpSpPr>
          <a:xfrm>
            <a:off x="2162094" y="-3703684"/>
            <a:ext cx="2067000" cy="3696898"/>
            <a:chOff x="2162094" y="-3703684"/>
            <a:chExt cx="2067000" cy="3696898"/>
          </a:xfrm>
        </p:grpSpPr>
        <p:sp>
          <p:nvSpPr>
            <p:cNvPr id="266" name="Google Shape;266;p19"/>
            <p:cNvSpPr/>
            <p:nvPr/>
          </p:nvSpPr>
          <p:spPr>
            <a:xfrm>
              <a:off x="2162094" y="-1034286"/>
              <a:ext cx="2067000" cy="10275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7" name="Google Shape;267;p19"/>
            <p:cNvPicPr preferRelativeResize="0"/>
            <p:nvPr/>
          </p:nvPicPr>
          <p:blipFill rotWithShape="1">
            <a:blip r:embed="rId5">
              <a:alphaModFix/>
            </a:blip>
            <a:srcRect b="0" l="0" r="0" t="0"/>
            <a:stretch/>
          </p:blipFill>
          <p:spPr>
            <a:xfrm>
              <a:off x="2171699" y="-3703684"/>
              <a:ext cx="2057387" cy="2803275"/>
            </a:xfrm>
            <a:prstGeom prst="rect">
              <a:avLst/>
            </a:prstGeom>
            <a:noFill/>
            <a:ln>
              <a:noFill/>
            </a:ln>
          </p:spPr>
        </p:pic>
      </p:grpSp>
      <p:sp>
        <p:nvSpPr>
          <p:cNvPr id="268" name="Google Shape;268;p19"/>
          <p:cNvSpPr txBox="1"/>
          <p:nvPr/>
        </p:nvSpPr>
        <p:spPr>
          <a:xfrm>
            <a:off x="5467350" y="1161405"/>
            <a:ext cx="3676650" cy="2016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Paytone One"/>
              <a:buNone/>
            </a:pPr>
            <a:r>
              <a:rPr b="0" i="0" lang="en-US" sz="19900" u="none" cap="none" strike="noStrike">
                <a:solidFill>
                  <a:srgbClr val="6F82A5"/>
                </a:solidFill>
                <a:latin typeface="Paytone One"/>
                <a:ea typeface="Paytone One"/>
                <a:cs typeface="Paytone One"/>
                <a:sym typeface="Paytone One"/>
              </a:rPr>
              <a:t>04</a:t>
            </a:r>
            <a:endParaRPr b="0" i="0" sz="19900" u="none" cap="none" strike="noStrike">
              <a:solidFill>
                <a:srgbClr val="6F82A5"/>
              </a:solidFill>
              <a:latin typeface="Paytone One"/>
              <a:ea typeface="Paytone One"/>
              <a:cs typeface="Paytone One"/>
              <a:sym typeface="Paytone One"/>
            </a:endParaRPr>
          </a:p>
        </p:txBody>
      </p:sp>
      <p:sp>
        <p:nvSpPr>
          <p:cNvPr id="269" name="Google Shape;269;p19"/>
          <p:cNvSpPr txBox="1"/>
          <p:nvPr>
            <p:ph idx="2" type="ctrTitle"/>
          </p:nvPr>
        </p:nvSpPr>
        <p:spPr>
          <a:xfrm>
            <a:off x="4369093" y="3175344"/>
            <a:ext cx="4653016"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n-US">
                <a:solidFill>
                  <a:srgbClr val="6F82A5"/>
                </a:solidFill>
              </a:rPr>
              <a:t>Khám phá dữ liệu </a:t>
            </a:r>
            <a:endParaRPr>
              <a:solidFill>
                <a:srgbClr val="6F82A5"/>
              </a:solidFil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500"/>
                                        <p:tgtEl>
                                          <p:spTgt spid="25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500"/>
                                        <p:tgtEl>
                                          <p:spTgt spid="25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5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0"/>
          <p:cNvSpPr/>
          <p:nvPr/>
        </p:nvSpPr>
        <p:spPr>
          <a:xfrm>
            <a:off x="3126200" y="-307875"/>
            <a:ext cx="11820600" cy="11820600"/>
          </a:xfrm>
          <a:prstGeom prst="ellipse">
            <a:avLst/>
          </a:prstGeom>
          <a:no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1C25"/>
              </a:solidFill>
              <a:latin typeface="Arial"/>
              <a:ea typeface="Arial"/>
              <a:cs typeface="Arial"/>
              <a:sym typeface="Arial"/>
            </a:endParaRPr>
          </a:p>
        </p:txBody>
      </p:sp>
      <p:sp>
        <p:nvSpPr>
          <p:cNvPr id="275" name="Google Shape;275;p20"/>
          <p:cNvSpPr txBox="1"/>
          <p:nvPr/>
        </p:nvSpPr>
        <p:spPr>
          <a:xfrm>
            <a:off x="594311" y="627293"/>
            <a:ext cx="4206141" cy="1280183"/>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1" i="0" lang="en-US" sz="1100" u="none" cap="none" strike="noStrike">
                <a:solidFill>
                  <a:srgbClr val="6F82A5"/>
                </a:solidFill>
                <a:latin typeface="Source Sans Pro Light"/>
                <a:ea typeface="Source Sans Pro Light"/>
                <a:cs typeface="Source Sans Pro Light"/>
                <a:sym typeface="Source Sans Pro Light"/>
              </a:rPr>
              <a:t>Nhận xét:</a:t>
            </a:r>
            <a:endParaRPr/>
          </a:p>
          <a:p>
            <a:pPr indent="0" lvl="0" marL="0" marR="0" rtl="0" algn="r">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Hyundai là hãng có giá phổ thông </a:t>
            </a:r>
            <a:r>
              <a:rPr b="1" i="0" lang="en-US" sz="1200" u="none" cap="none" strike="noStrike">
                <a:solidFill>
                  <a:srgbClr val="000000"/>
                </a:solidFill>
                <a:latin typeface="Arial"/>
                <a:ea typeface="Arial"/>
                <a:cs typeface="Arial"/>
                <a:sym typeface="Arial"/>
              </a:rPr>
              <a:t>thấp nhất.</a:t>
            </a:r>
            <a:endParaRPr b="0" i="0" sz="12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Audi và Mercedes có giá bán gần như </a:t>
            </a:r>
            <a:r>
              <a:rPr b="1" i="0" lang="en-US" sz="1200" u="none" cap="none" strike="noStrike">
                <a:solidFill>
                  <a:srgbClr val="000000"/>
                </a:solidFill>
                <a:latin typeface="Arial"/>
                <a:ea typeface="Arial"/>
                <a:cs typeface="Arial"/>
                <a:sym typeface="Arial"/>
              </a:rPr>
              <a:t>ngang ngửa nhau.</a:t>
            </a:r>
            <a:endParaRPr b="0" i="0" sz="12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100"/>
              <a:buFont typeface="Arial"/>
              <a:buNone/>
            </a:pPr>
            <a:r>
              <a:t/>
            </a:r>
            <a:endParaRPr b="0" i="0" sz="1100" u="none" cap="none" strike="noStrike">
              <a:solidFill>
                <a:srgbClr val="6F82A5"/>
              </a:solidFill>
              <a:latin typeface="Source Sans Pro Light"/>
              <a:ea typeface="Source Sans Pro Light"/>
              <a:cs typeface="Source Sans Pro Light"/>
              <a:sym typeface="Source Sans Pro Light"/>
            </a:endParaRPr>
          </a:p>
        </p:txBody>
      </p:sp>
      <p:sp>
        <p:nvSpPr>
          <p:cNvPr id="276" name="Google Shape;276;p20"/>
          <p:cNvSpPr txBox="1"/>
          <p:nvPr/>
        </p:nvSpPr>
        <p:spPr>
          <a:xfrm>
            <a:off x="1640761" y="335750"/>
            <a:ext cx="3698697" cy="399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1600"/>
              </a:spcAft>
              <a:buNone/>
            </a:pPr>
            <a:r>
              <a:rPr b="0" i="0" lang="en-US" sz="1600" u="none" cap="none" strike="noStrike">
                <a:solidFill>
                  <a:srgbClr val="6F82A5"/>
                </a:solidFill>
                <a:latin typeface="Paytone One"/>
                <a:ea typeface="Paytone One"/>
                <a:cs typeface="Paytone One"/>
                <a:sym typeface="Paytone One"/>
              </a:rPr>
              <a:t>1.Hãng xe nào có giá bán cao nhất</a:t>
            </a:r>
            <a:endParaRPr b="0" i="0" sz="1600" u="none" cap="none" strike="noStrike">
              <a:solidFill>
                <a:srgbClr val="6F82A5"/>
              </a:solidFill>
              <a:latin typeface="Paytone One"/>
              <a:ea typeface="Paytone One"/>
              <a:cs typeface="Paytone One"/>
              <a:sym typeface="Paytone One"/>
            </a:endParaRPr>
          </a:p>
        </p:txBody>
      </p:sp>
      <p:sp>
        <p:nvSpPr>
          <p:cNvPr id="277" name="Google Shape;277;p20"/>
          <p:cNvSpPr/>
          <p:nvPr/>
        </p:nvSpPr>
        <p:spPr>
          <a:xfrm>
            <a:off x="0" y="-6786"/>
            <a:ext cx="95100" cy="5177400"/>
          </a:xfrm>
          <a:prstGeom prst="rect">
            <a:avLst/>
          </a:prstGeom>
          <a:solidFill>
            <a:srgbClr val="6F82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82A5"/>
              </a:solidFill>
              <a:latin typeface="Arial"/>
              <a:ea typeface="Arial"/>
              <a:cs typeface="Arial"/>
              <a:sym typeface="Arial"/>
            </a:endParaRPr>
          </a:p>
        </p:txBody>
      </p:sp>
      <p:sp>
        <p:nvSpPr>
          <p:cNvPr id="278" name="Google Shape;278;p20"/>
          <p:cNvSpPr txBox="1"/>
          <p:nvPr>
            <p:ph type="ctrTitle"/>
          </p:nvPr>
        </p:nvSpPr>
        <p:spPr>
          <a:xfrm rot="5400000">
            <a:off x="7140350" y="2145900"/>
            <a:ext cx="3487500" cy="85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accent1"/>
              </a:buClr>
              <a:buSzPts val="2400"/>
              <a:buNone/>
            </a:pPr>
            <a:r>
              <a:rPr lang="en-US"/>
              <a:t>KHÁM PHÁ DỮ LIỆU</a:t>
            </a:r>
            <a:endParaRPr/>
          </a:p>
        </p:txBody>
      </p:sp>
      <p:pic>
        <p:nvPicPr>
          <p:cNvPr id="279" name="Google Shape;279;p20"/>
          <p:cNvPicPr preferRelativeResize="0"/>
          <p:nvPr/>
        </p:nvPicPr>
        <p:blipFill rotWithShape="1">
          <a:blip r:embed="rId3">
            <a:alphaModFix/>
          </a:blip>
          <a:srcRect b="0" l="0" r="0" t="0"/>
          <a:stretch/>
        </p:blipFill>
        <p:spPr>
          <a:xfrm>
            <a:off x="1394778" y="1907476"/>
            <a:ext cx="5817627" cy="3064782"/>
          </a:xfrm>
          <a:prstGeom prst="rect">
            <a:avLst/>
          </a:prstGeom>
          <a:noFill/>
          <a:ln>
            <a:noFill/>
          </a:ln>
        </p:spPr>
      </p:pic>
      <p:sp>
        <p:nvSpPr>
          <p:cNvPr id="280" name="Google Shape;280;p20"/>
          <p:cNvSpPr/>
          <p:nvPr/>
        </p:nvSpPr>
        <p:spPr>
          <a:xfrm>
            <a:off x="7379175" y="-378225"/>
            <a:ext cx="140700" cy="140700"/>
          </a:xfrm>
          <a:prstGeom prst="ellipse">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1C25"/>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500"/>
                                        <p:tgtEl>
                                          <p:spTgt spid="27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500"/>
                                        <p:tgtEl>
                                          <p:spTgt spid="27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500"/>
                                        <p:tgtEl>
                                          <p:spTgt spid="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4" name="Shape 94"/>
        <p:cNvGrpSpPr/>
        <p:nvPr/>
      </p:nvGrpSpPr>
      <p:grpSpPr>
        <a:xfrm>
          <a:off x="0" y="0"/>
          <a:ext cx="0" cy="0"/>
          <a:chOff x="0" y="0"/>
          <a:chExt cx="0" cy="0"/>
        </a:xfrm>
      </p:grpSpPr>
      <p:sp>
        <p:nvSpPr>
          <p:cNvPr id="95" name="Google Shape;95;p2"/>
          <p:cNvSpPr txBox="1"/>
          <p:nvPr>
            <p:ph idx="21" type="ctrTitle"/>
          </p:nvPr>
        </p:nvSpPr>
        <p:spPr>
          <a:xfrm rot="5400000">
            <a:off x="6760417" y="2145900"/>
            <a:ext cx="3487500" cy="85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solidFill>
                  <a:schemeClr val="accent1"/>
                </a:solidFill>
              </a:rPr>
              <a:t>TABLE OF CONTENTS</a:t>
            </a:r>
            <a:endParaRPr>
              <a:solidFill>
                <a:schemeClr val="accent1"/>
              </a:solidFill>
            </a:endParaRPr>
          </a:p>
        </p:txBody>
      </p:sp>
      <p:sp>
        <p:nvSpPr>
          <p:cNvPr id="96" name="Google Shape;96;p2"/>
          <p:cNvSpPr txBox="1"/>
          <p:nvPr>
            <p:ph idx="6" type="title"/>
          </p:nvPr>
        </p:nvSpPr>
        <p:spPr>
          <a:xfrm>
            <a:off x="3076349" y="780003"/>
            <a:ext cx="17538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US">
                <a:solidFill>
                  <a:srgbClr val="6F82A5"/>
                </a:solidFill>
              </a:rPr>
              <a:t>02</a:t>
            </a:r>
            <a:endParaRPr>
              <a:solidFill>
                <a:srgbClr val="6F82A5"/>
              </a:solidFill>
            </a:endParaRPr>
          </a:p>
        </p:txBody>
      </p:sp>
      <p:sp>
        <p:nvSpPr>
          <p:cNvPr id="97" name="Google Shape;97;p2"/>
          <p:cNvSpPr txBox="1"/>
          <p:nvPr>
            <p:ph idx="8" type="title"/>
          </p:nvPr>
        </p:nvSpPr>
        <p:spPr>
          <a:xfrm>
            <a:off x="5384687" y="780003"/>
            <a:ext cx="17538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US">
                <a:solidFill>
                  <a:srgbClr val="6F82A5"/>
                </a:solidFill>
              </a:rPr>
              <a:t>03</a:t>
            </a:r>
            <a:endParaRPr>
              <a:solidFill>
                <a:srgbClr val="6F82A5"/>
              </a:solidFill>
            </a:endParaRPr>
          </a:p>
        </p:txBody>
      </p:sp>
      <p:sp>
        <p:nvSpPr>
          <p:cNvPr id="98" name="Google Shape;98;p2"/>
          <p:cNvSpPr txBox="1"/>
          <p:nvPr>
            <p:ph idx="14" type="title"/>
          </p:nvPr>
        </p:nvSpPr>
        <p:spPr>
          <a:xfrm>
            <a:off x="649646" y="780003"/>
            <a:ext cx="17538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US">
                <a:solidFill>
                  <a:srgbClr val="6F82A5"/>
                </a:solidFill>
              </a:rPr>
              <a:t>01</a:t>
            </a:r>
            <a:endParaRPr>
              <a:solidFill>
                <a:srgbClr val="6F82A5"/>
              </a:solidFill>
            </a:endParaRPr>
          </a:p>
        </p:txBody>
      </p:sp>
      <p:sp>
        <p:nvSpPr>
          <p:cNvPr id="99" name="Google Shape;99;p2"/>
          <p:cNvSpPr txBox="1"/>
          <p:nvPr>
            <p:ph idx="15" type="title"/>
          </p:nvPr>
        </p:nvSpPr>
        <p:spPr>
          <a:xfrm>
            <a:off x="628050" y="2820205"/>
            <a:ext cx="17538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US">
                <a:solidFill>
                  <a:srgbClr val="6F82A5"/>
                </a:solidFill>
              </a:rPr>
              <a:t>04</a:t>
            </a:r>
            <a:endParaRPr>
              <a:solidFill>
                <a:srgbClr val="6F82A5"/>
              </a:solidFill>
            </a:endParaRPr>
          </a:p>
        </p:txBody>
      </p:sp>
      <p:sp>
        <p:nvSpPr>
          <p:cNvPr id="100" name="Google Shape;100;p2"/>
          <p:cNvSpPr txBox="1"/>
          <p:nvPr>
            <p:ph idx="13" type="ctrTitle"/>
          </p:nvPr>
        </p:nvSpPr>
        <p:spPr>
          <a:xfrm>
            <a:off x="659009" y="1451609"/>
            <a:ext cx="1735073" cy="787113"/>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lang="en-US" sz="2000"/>
              <a:t>MÔ TẢ </a:t>
            </a:r>
            <a:br>
              <a:rPr lang="en-US" sz="2000"/>
            </a:br>
            <a:r>
              <a:rPr lang="en-US" sz="2000"/>
              <a:t>DỮ LIỆU</a:t>
            </a:r>
            <a:endParaRPr sz="2000"/>
          </a:p>
        </p:txBody>
      </p:sp>
      <p:sp>
        <p:nvSpPr>
          <p:cNvPr id="101" name="Google Shape;101;p2"/>
          <p:cNvSpPr/>
          <p:nvPr/>
        </p:nvSpPr>
        <p:spPr>
          <a:xfrm>
            <a:off x="0" y="-6786"/>
            <a:ext cx="95100" cy="5177400"/>
          </a:xfrm>
          <a:prstGeom prst="rect">
            <a:avLst/>
          </a:prstGeom>
          <a:solidFill>
            <a:srgbClr val="A0A9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
          <p:cNvSpPr txBox="1"/>
          <p:nvPr>
            <p:ph idx="4" type="ctrTitle"/>
          </p:nvPr>
        </p:nvSpPr>
        <p:spPr>
          <a:xfrm>
            <a:off x="3022385" y="1378232"/>
            <a:ext cx="1380300" cy="82371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lang="en-US" sz="2000"/>
              <a:t>XỬ LÝ </a:t>
            </a:r>
            <a:br>
              <a:rPr lang="en-US" sz="2000"/>
            </a:br>
            <a:r>
              <a:rPr lang="en-US" sz="2000"/>
              <a:t>DỮ LIỆU</a:t>
            </a:r>
            <a:endParaRPr sz="2000"/>
          </a:p>
        </p:txBody>
      </p:sp>
      <p:sp>
        <p:nvSpPr>
          <p:cNvPr id="103" name="Google Shape;103;p2"/>
          <p:cNvSpPr txBox="1"/>
          <p:nvPr>
            <p:ph idx="16" type="subTitle"/>
          </p:nvPr>
        </p:nvSpPr>
        <p:spPr>
          <a:xfrm>
            <a:off x="3038998" y="2008731"/>
            <a:ext cx="1906500" cy="61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lang="en-US"/>
              <a:t>Xử lý các cột dữ liệu sai hoặc thiếu,..</a:t>
            </a:r>
            <a:endParaRPr/>
          </a:p>
        </p:txBody>
      </p:sp>
      <p:sp>
        <p:nvSpPr>
          <p:cNvPr id="104" name="Google Shape;104;p2"/>
          <p:cNvSpPr txBox="1"/>
          <p:nvPr>
            <p:ph idx="5" type="ctrTitle"/>
          </p:nvPr>
        </p:nvSpPr>
        <p:spPr>
          <a:xfrm>
            <a:off x="5404540" y="1338950"/>
            <a:ext cx="2358538" cy="902274"/>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lang="en-US" sz="2000"/>
              <a:t>ĐỀ XUẤT </a:t>
            </a:r>
            <a:br>
              <a:rPr lang="en-US" sz="2000"/>
            </a:br>
            <a:r>
              <a:rPr lang="en-US" sz="2000"/>
              <a:t>ĐIỀN DỮ LIỆU</a:t>
            </a:r>
            <a:endParaRPr sz="2000"/>
          </a:p>
        </p:txBody>
      </p:sp>
      <p:sp>
        <p:nvSpPr>
          <p:cNvPr id="105" name="Google Shape;105;p2"/>
          <p:cNvSpPr txBox="1"/>
          <p:nvPr>
            <p:ph idx="17" type="subTitle"/>
          </p:nvPr>
        </p:nvSpPr>
        <p:spPr>
          <a:xfrm>
            <a:off x="5423470" y="2008731"/>
            <a:ext cx="1906500" cy="61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lang="en-US"/>
              <a:t>ĐIỀN CÁC CỘT BỊ THIẾU HOẶC NHIỄU</a:t>
            </a:r>
            <a:endParaRPr/>
          </a:p>
        </p:txBody>
      </p:sp>
      <p:sp>
        <p:nvSpPr>
          <p:cNvPr id="106" name="Google Shape;106;p2"/>
          <p:cNvSpPr txBox="1"/>
          <p:nvPr>
            <p:ph type="ctrTitle"/>
          </p:nvPr>
        </p:nvSpPr>
        <p:spPr>
          <a:xfrm>
            <a:off x="628050" y="3354043"/>
            <a:ext cx="2270062"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lang="en-US"/>
              <a:t>KHÁM PHÁ DỮ LIỆU</a:t>
            </a:r>
            <a:endParaRPr/>
          </a:p>
        </p:txBody>
      </p:sp>
      <p:sp>
        <p:nvSpPr>
          <p:cNvPr id="107" name="Google Shape;107;p2"/>
          <p:cNvSpPr txBox="1"/>
          <p:nvPr>
            <p:ph idx="18" type="subTitle"/>
          </p:nvPr>
        </p:nvSpPr>
        <p:spPr>
          <a:xfrm>
            <a:off x="649646" y="3777733"/>
            <a:ext cx="1906500" cy="61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lang="en-US"/>
              <a:t>Khám phá các tri thức từ các cột Feature</a:t>
            </a:r>
            <a:endParaRPr/>
          </a:p>
        </p:txBody>
      </p:sp>
      <p:sp>
        <p:nvSpPr>
          <p:cNvPr id="108" name="Google Shape;108;p2"/>
          <p:cNvSpPr txBox="1"/>
          <p:nvPr>
            <p:ph idx="16" type="subTitle"/>
          </p:nvPr>
        </p:nvSpPr>
        <p:spPr>
          <a:xfrm>
            <a:off x="620375" y="2049323"/>
            <a:ext cx="1906500" cy="61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lang="en-US"/>
              <a:t>Cái nhìn chung về bộ dữ liệu</a:t>
            </a:r>
            <a:endParaRPr/>
          </a:p>
        </p:txBody>
      </p:sp>
      <p:sp>
        <p:nvSpPr>
          <p:cNvPr id="109" name="Google Shape;109;p2"/>
          <p:cNvSpPr txBox="1"/>
          <p:nvPr>
            <p:ph idx="15" type="title"/>
          </p:nvPr>
        </p:nvSpPr>
        <p:spPr>
          <a:xfrm>
            <a:off x="3076349" y="2820205"/>
            <a:ext cx="17538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US">
                <a:solidFill>
                  <a:srgbClr val="6F82A5"/>
                </a:solidFill>
              </a:rPr>
              <a:t>05</a:t>
            </a:r>
            <a:endParaRPr>
              <a:solidFill>
                <a:srgbClr val="6F82A5"/>
              </a:solidFill>
            </a:endParaRPr>
          </a:p>
        </p:txBody>
      </p:sp>
      <p:sp>
        <p:nvSpPr>
          <p:cNvPr id="110" name="Google Shape;110;p2"/>
          <p:cNvSpPr txBox="1"/>
          <p:nvPr>
            <p:ph type="ctrTitle"/>
          </p:nvPr>
        </p:nvSpPr>
        <p:spPr>
          <a:xfrm>
            <a:off x="3076349" y="3596279"/>
            <a:ext cx="2448299"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lang="en-US"/>
              <a:t>DỰNG MÔ </a:t>
            </a:r>
            <a:br>
              <a:rPr lang="en-US"/>
            </a:br>
            <a:r>
              <a:rPr lang="en-US"/>
              <a:t>HÌNH DỰ ĐOÁN</a:t>
            </a:r>
            <a:endParaRPr/>
          </a:p>
        </p:txBody>
      </p:sp>
      <p:sp>
        <p:nvSpPr>
          <p:cNvPr id="111" name="Google Shape;111;p2"/>
          <p:cNvSpPr txBox="1"/>
          <p:nvPr>
            <p:ph idx="18" type="subTitle"/>
          </p:nvPr>
        </p:nvSpPr>
        <p:spPr>
          <a:xfrm>
            <a:off x="3091937" y="4008900"/>
            <a:ext cx="1906500" cy="61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lang="en-US"/>
              <a:t>Khám phá các tri thức từ các cột Feature</a:t>
            </a:r>
            <a:endParaRPr/>
          </a:p>
        </p:txBody>
      </p:sp>
      <p:sp>
        <p:nvSpPr>
          <p:cNvPr id="112" name="Google Shape;112;p2"/>
          <p:cNvSpPr txBox="1"/>
          <p:nvPr>
            <p:ph idx="15" type="title"/>
          </p:nvPr>
        </p:nvSpPr>
        <p:spPr>
          <a:xfrm>
            <a:off x="5385986" y="2820205"/>
            <a:ext cx="17538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US">
                <a:solidFill>
                  <a:srgbClr val="6F82A5"/>
                </a:solidFill>
              </a:rPr>
              <a:t>06</a:t>
            </a:r>
            <a:endParaRPr>
              <a:solidFill>
                <a:srgbClr val="6F82A5"/>
              </a:solidFill>
            </a:endParaRPr>
          </a:p>
        </p:txBody>
      </p:sp>
      <p:sp>
        <p:nvSpPr>
          <p:cNvPr id="113" name="Google Shape;113;p2"/>
          <p:cNvSpPr txBox="1"/>
          <p:nvPr>
            <p:ph type="ctrTitle"/>
          </p:nvPr>
        </p:nvSpPr>
        <p:spPr>
          <a:xfrm>
            <a:off x="5404540" y="3531390"/>
            <a:ext cx="2639333"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00000"/>
              </a:buClr>
              <a:buSzPts val="1600"/>
              <a:buNone/>
            </a:pPr>
            <a:r>
              <a:rPr lang="en-US"/>
              <a:t>DEMO PREDICTION </a:t>
            </a:r>
            <a:br>
              <a:rPr lang="en-US"/>
            </a:br>
            <a:r>
              <a:rPr lang="en-US"/>
              <a:t>WEBAPP</a:t>
            </a:r>
            <a:endParaRPr/>
          </a:p>
        </p:txBody>
      </p:sp>
      <p:sp>
        <p:nvSpPr>
          <p:cNvPr id="114" name="Google Shape;114;p2"/>
          <p:cNvSpPr txBox="1"/>
          <p:nvPr>
            <p:ph idx="18" type="subTitle"/>
          </p:nvPr>
        </p:nvSpPr>
        <p:spPr>
          <a:xfrm>
            <a:off x="5413161" y="3990906"/>
            <a:ext cx="1906500" cy="61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lang="en-US"/>
              <a:t>WebApp dự đoán giá xe cũ dựa  trên các feature</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500"/>
                                        <p:tgtEl>
                                          <p:spTgt spid="9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8">
                                            <p:txEl>
                                              <p:pRg end="0" st="0"/>
                                            </p:txEl>
                                          </p:spTgt>
                                        </p:tgtEl>
                                        <p:attrNameLst>
                                          <p:attrName>style.visibility</p:attrName>
                                        </p:attrNameLst>
                                      </p:cBhvr>
                                      <p:to>
                                        <p:strVal val="visible"/>
                                      </p:to>
                                    </p:set>
                                    <p:animEffect filter="fade" transition="in">
                                      <p:cBhvr>
                                        <p:cTn dur="500"/>
                                        <p:tgtEl>
                                          <p:spTgt spid="1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500"/>
                                        <p:tgtEl>
                                          <p:spTgt spid="9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5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animEffect filter="fade" transition="in">
                                      <p:cBhvr>
                                        <p:cTn dur="500"/>
                                        <p:tgtEl>
                                          <p:spTgt spid="1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500"/>
                                        <p:tgtEl>
                                          <p:spTgt spid="9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5">
                                            <p:txEl>
                                              <p:pRg end="0" st="0"/>
                                            </p:txEl>
                                          </p:spTgt>
                                        </p:tgtEl>
                                        <p:attrNameLst>
                                          <p:attrName>style.visibility</p:attrName>
                                        </p:attrNameLst>
                                      </p:cBhvr>
                                      <p:to>
                                        <p:strVal val="visible"/>
                                      </p:to>
                                    </p:set>
                                    <p:animEffect filter="fade" transition="in">
                                      <p:cBhvr>
                                        <p:cTn dur="500"/>
                                        <p:tgtEl>
                                          <p:spTgt spid="1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7">
                                            <p:txEl>
                                              <p:pRg end="0" st="0"/>
                                            </p:txEl>
                                          </p:spTgt>
                                        </p:tgtEl>
                                        <p:attrNameLst>
                                          <p:attrName>style.visibility</p:attrName>
                                        </p:attrNameLst>
                                      </p:cBhvr>
                                      <p:to>
                                        <p:strVal val="visible"/>
                                      </p:to>
                                    </p:set>
                                    <p:animEffect filter="fade" transition="in">
                                      <p:cBhvr>
                                        <p:cTn dur="500"/>
                                        <p:tgtEl>
                                          <p:spTgt spid="1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11">
                                            <p:txEl>
                                              <p:pRg end="0" st="0"/>
                                            </p:txEl>
                                          </p:spTgt>
                                        </p:tgtEl>
                                        <p:attrNameLst>
                                          <p:attrName>style.visibility</p:attrName>
                                        </p:attrNameLst>
                                      </p:cBhvr>
                                      <p:to>
                                        <p:strVal val="visible"/>
                                      </p:to>
                                    </p:set>
                                    <p:animEffect filter="fade" transition="in">
                                      <p:cBhvr>
                                        <p:cTn dur="500"/>
                                        <p:tgtEl>
                                          <p:spTgt spid="1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14">
                                            <p:txEl>
                                              <p:pRg end="0" st="0"/>
                                            </p:txEl>
                                          </p:spTgt>
                                        </p:tgtEl>
                                        <p:attrNameLst>
                                          <p:attrName>style.visibility</p:attrName>
                                        </p:attrNameLst>
                                      </p:cBhvr>
                                      <p:to>
                                        <p:strVal val="visible"/>
                                      </p:to>
                                    </p:set>
                                    <p:animEffect filter="fade" transition="in">
                                      <p:cBhvr>
                                        <p:cTn dur="500"/>
                                        <p:tgtEl>
                                          <p:spTgt spid="11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1"/>
          <p:cNvSpPr/>
          <p:nvPr/>
        </p:nvSpPr>
        <p:spPr>
          <a:xfrm>
            <a:off x="3126200" y="-307875"/>
            <a:ext cx="11820600" cy="11820600"/>
          </a:xfrm>
          <a:prstGeom prst="ellipse">
            <a:avLst/>
          </a:prstGeom>
          <a:no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1C25"/>
              </a:solidFill>
              <a:latin typeface="Arial"/>
              <a:ea typeface="Arial"/>
              <a:cs typeface="Arial"/>
              <a:sym typeface="Arial"/>
            </a:endParaRPr>
          </a:p>
        </p:txBody>
      </p:sp>
      <p:sp>
        <p:nvSpPr>
          <p:cNvPr id="286" name="Google Shape;286;p21"/>
          <p:cNvSpPr txBox="1"/>
          <p:nvPr/>
        </p:nvSpPr>
        <p:spPr>
          <a:xfrm>
            <a:off x="1640761" y="335750"/>
            <a:ext cx="3698697" cy="399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1600"/>
              </a:spcAft>
              <a:buNone/>
            </a:pPr>
            <a:r>
              <a:rPr b="0" i="0" lang="en-US" sz="1600" u="none" cap="none" strike="noStrike">
                <a:solidFill>
                  <a:srgbClr val="6F82A5"/>
                </a:solidFill>
                <a:latin typeface="Paytone One"/>
                <a:ea typeface="Paytone One"/>
                <a:cs typeface="Paytone One"/>
                <a:sym typeface="Paytone One"/>
              </a:rPr>
              <a:t>1.Hãng xe nào có giá bán cao nhất</a:t>
            </a:r>
            <a:endParaRPr b="0" i="0" sz="1600" u="none" cap="none" strike="noStrike">
              <a:solidFill>
                <a:srgbClr val="6F82A5"/>
              </a:solidFill>
              <a:latin typeface="Paytone One"/>
              <a:ea typeface="Paytone One"/>
              <a:cs typeface="Paytone One"/>
              <a:sym typeface="Paytone One"/>
            </a:endParaRPr>
          </a:p>
        </p:txBody>
      </p:sp>
      <p:sp>
        <p:nvSpPr>
          <p:cNvPr id="287" name="Google Shape;287;p21"/>
          <p:cNvSpPr/>
          <p:nvPr/>
        </p:nvSpPr>
        <p:spPr>
          <a:xfrm>
            <a:off x="0" y="-6786"/>
            <a:ext cx="95100" cy="5177400"/>
          </a:xfrm>
          <a:prstGeom prst="rect">
            <a:avLst/>
          </a:prstGeom>
          <a:solidFill>
            <a:srgbClr val="6F82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82A5"/>
              </a:solidFill>
              <a:latin typeface="Arial"/>
              <a:ea typeface="Arial"/>
              <a:cs typeface="Arial"/>
              <a:sym typeface="Arial"/>
            </a:endParaRPr>
          </a:p>
        </p:txBody>
      </p:sp>
      <p:sp>
        <p:nvSpPr>
          <p:cNvPr id="288" name="Google Shape;288;p21"/>
          <p:cNvSpPr txBox="1"/>
          <p:nvPr>
            <p:ph type="ctrTitle"/>
          </p:nvPr>
        </p:nvSpPr>
        <p:spPr>
          <a:xfrm rot="5400000">
            <a:off x="7140350" y="2145900"/>
            <a:ext cx="3487500" cy="85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accent1"/>
              </a:buClr>
              <a:buSzPts val="2400"/>
              <a:buNone/>
            </a:pPr>
            <a:r>
              <a:rPr lang="en-US"/>
              <a:t>KHÁM PHÁ DỮ LIỆU</a:t>
            </a:r>
            <a:endParaRPr/>
          </a:p>
        </p:txBody>
      </p:sp>
      <p:sp>
        <p:nvSpPr>
          <p:cNvPr id="289" name="Google Shape;289;p21"/>
          <p:cNvSpPr/>
          <p:nvPr/>
        </p:nvSpPr>
        <p:spPr>
          <a:xfrm>
            <a:off x="7379175" y="-378225"/>
            <a:ext cx="140700" cy="140700"/>
          </a:xfrm>
          <a:prstGeom prst="ellipse">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1C25"/>
              </a:solidFill>
              <a:latin typeface="Arial"/>
              <a:ea typeface="Arial"/>
              <a:cs typeface="Arial"/>
              <a:sym typeface="Arial"/>
            </a:endParaRPr>
          </a:p>
        </p:txBody>
      </p:sp>
      <p:pic>
        <p:nvPicPr>
          <p:cNvPr id="290" name="Google Shape;290;p21"/>
          <p:cNvPicPr preferRelativeResize="0"/>
          <p:nvPr/>
        </p:nvPicPr>
        <p:blipFill rotWithShape="1">
          <a:blip r:embed="rId3">
            <a:alphaModFix/>
          </a:blip>
          <a:srcRect b="0" l="0" r="0" t="0"/>
          <a:stretch/>
        </p:blipFill>
        <p:spPr>
          <a:xfrm>
            <a:off x="4239802" y="735650"/>
            <a:ext cx="4109063" cy="2197983"/>
          </a:xfrm>
          <a:prstGeom prst="rect">
            <a:avLst/>
          </a:prstGeom>
          <a:noFill/>
          <a:ln>
            <a:noFill/>
          </a:ln>
        </p:spPr>
      </p:pic>
      <p:pic>
        <p:nvPicPr>
          <p:cNvPr id="291" name="Google Shape;291;p21"/>
          <p:cNvPicPr preferRelativeResize="0"/>
          <p:nvPr/>
        </p:nvPicPr>
        <p:blipFill rotWithShape="1">
          <a:blip r:embed="rId4">
            <a:alphaModFix/>
          </a:blip>
          <a:srcRect b="0" l="0" r="0" t="0"/>
          <a:stretch/>
        </p:blipFill>
        <p:spPr>
          <a:xfrm>
            <a:off x="2495253" y="1627077"/>
            <a:ext cx="4143009" cy="2162603"/>
          </a:xfrm>
          <a:prstGeom prst="rect">
            <a:avLst/>
          </a:prstGeom>
          <a:noFill/>
          <a:ln>
            <a:noFill/>
          </a:ln>
        </p:spPr>
      </p:pic>
      <p:pic>
        <p:nvPicPr>
          <p:cNvPr descr="Mercedes EQS - bản chạy điện của S-class ra mắt - VnExpress" id="292" name="Google Shape;292;p21"/>
          <p:cNvPicPr preferRelativeResize="0"/>
          <p:nvPr/>
        </p:nvPicPr>
        <p:blipFill rotWithShape="1">
          <a:blip r:embed="rId5">
            <a:alphaModFix/>
          </a:blip>
          <a:srcRect b="0" l="0" r="0" t="0"/>
          <a:stretch/>
        </p:blipFill>
        <p:spPr>
          <a:xfrm>
            <a:off x="643145" y="2388848"/>
            <a:ext cx="3676112" cy="2144399"/>
          </a:xfrm>
          <a:prstGeom prst="rect">
            <a:avLst/>
          </a:prstGeom>
          <a:noFill/>
          <a:ln>
            <a:noFill/>
          </a:ln>
        </p:spPr>
      </p:pic>
      <p:sp>
        <p:nvSpPr>
          <p:cNvPr id="293" name="Google Shape;293;p21"/>
          <p:cNvSpPr txBox="1"/>
          <p:nvPr/>
        </p:nvSpPr>
        <p:spPr>
          <a:xfrm>
            <a:off x="7379175" y="3025756"/>
            <a:ext cx="53091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Audi</a:t>
            </a:r>
            <a:endParaRPr b="0" i="0" sz="1400" u="none" cap="none" strike="noStrike">
              <a:solidFill>
                <a:srgbClr val="000000"/>
              </a:solidFill>
              <a:latin typeface="Source Sans Pro"/>
              <a:ea typeface="Source Sans Pro"/>
              <a:cs typeface="Source Sans Pro"/>
              <a:sym typeface="Source Sans Pro"/>
            </a:endParaRPr>
          </a:p>
        </p:txBody>
      </p:sp>
      <p:sp>
        <p:nvSpPr>
          <p:cNvPr id="294" name="Google Shape;294;p21"/>
          <p:cNvSpPr txBox="1"/>
          <p:nvPr/>
        </p:nvSpPr>
        <p:spPr>
          <a:xfrm>
            <a:off x="5062620" y="3825060"/>
            <a:ext cx="83227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Hyundai</a:t>
            </a:r>
            <a:endParaRPr b="0" i="0" sz="1400" u="none" cap="none" strike="noStrike">
              <a:solidFill>
                <a:srgbClr val="000000"/>
              </a:solidFill>
              <a:latin typeface="Source Sans Pro"/>
              <a:ea typeface="Source Sans Pro"/>
              <a:cs typeface="Source Sans Pro"/>
              <a:sym typeface="Source Sans Pro"/>
            </a:endParaRPr>
          </a:p>
        </p:txBody>
      </p:sp>
      <p:sp>
        <p:nvSpPr>
          <p:cNvPr id="295" name="Google Shape;295;p21"/>
          <p:cNvSpPr txBox="1"/>
          <p:nvPr/>
        </p:nvSpPr>
        <p:spPr>
          <a:xfrm>
            <a:off x="2481201" y="4693920"/>
            <a:ext cx="92044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Mercedes</a:t>
            </a:r>
            <a:endParaRPr b="0" i="0" sz="1400" u="none" cap="none" strike="noStrike">
              <a:solidFill>
                <a:srgbClr val="000000"/>
              </a:solidFill>
              <a:latin typeface="Source Sans Pro"/>
              <a:ea typeface="Source Sans Pro"/>
              <a:cs typeface="Source Sans Pro"/>
              <a:sym typeface="Source Sans Pr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5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3"/>
                                        </p:tgtEl>
                                        <p:attrNameLst>
                                          <p:attrName>style.visibility</p:attrName>
                                        </p:attrNameLst>
                                      </p:cBhvr>
                                      <p:to>
                                        <p:strVal val="visible"/>
                                      </p:to>
                                    </p:set>
                                    <p:anim calcmode="lin" valueType="num">
                                      <p:cBhvr additive="base">
                                        <p:cTn dur="500"/>
                                        <p:tgtEl>
                                          <p:spTgt spid="29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4"/>
                                        </p:tgtEl>
                                        <p:attrNameLst>
                                          <p:attrName>style.visibility</p:attrName>
                                        </p:attrNameLst>
                                      </p:cBhvr>
                                      <p:to>
                                        <p:strVal val="visible"/>
                                      </p:to>
                                    </p:set>
                                    <p:anim calcmode="lin" valueType="num">
                                      <p:cBhvr additive="base">
                                        <p:cTn dur="500"/>
                                        <p:tgtEl>
                                          <p:spTgt spid="29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5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5"/>
                                        </p:tgtEl>
                                        <p:attrNameLst>
                                          <p:attrName>style.visibility</p:attrName>
                                        </p:attrNameLst>
                                      </p:cBhvr>
                                      <p:to>
                                        <p:strVal val="visible"/>
                                      </p:to>
                                    </p:set>
                                    <p:anim calcmode="lin" valueType="num">
                                      <p:cBhvr additive="base">
                                        <p:cTn dur="500"/>
                                        <p:tgtEl>
                                          <p:spTgt spid="29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2"/>
          <p:cNvSpPr/>
          <p:nvPr/>
        </p:nvSpPr>
        <p:spPr>
          <a:xfrm>
            <a:off x="3126200" y="-307875"/>
            <a:ext cx="11820600" cy="11820600"/>
          </a:xfrm>
          <a:prstGeom prst="ellipse">
            <a:avLst/>
          </a:prstGeom>
          <a:no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1C25"/>
              </a:solidFill>
              <a:latin typeface="Arial"/>
              <a:ea typeface="Arial"/>
              <a:cs typeface="Arial"/>
              <a:sym typeface="Arial"/>
            </a:endParaRPr>
          </a:p>
        </p:txBody>
      </p:sp>
      <p:sp>
        <p:nvSpPr>
          <p:cNvPr id="301" name="Google Shape;301;p22"/>
          <p:cNvSpPr txBox="1"/>
          <p:nvPr/>
        </p:nvSpPr>
        <p:spPr>
          <a:xfrm>
            <a:off x="1088068" y="998917"/>
            <a:ext cx="3466664" cy="629858"/>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1600"/>
              </a:spcAft>
              <a:buNone/>
            </a:pPr>
            <a:r>
              <a:rPr b="0" i="0" lang="en-US" sz="1600" u="none" cap="none" strike="noStrike">
                <a:solidFill>
                  <a:srgbClr val="6F82A5"/>
                </a:solidFill>
                <a:latin typeface="Paytone One"/>
                <a:ea typeface="Paytone One"/>
                <a:cs typeface="Paytone One"/>
                <a:sym typeface="Paytone One"/>
              </a:rPr>
              <a:t>2.fuelType ảnh hưởng đến price như thế nào ?</a:t>
            </a:r>
            <a:endParaRPr b="0" i="0" sz="1600" u="none" cap="none" strike="noStrike">
              <a:solidFill>
                <a:srgbClr val="6F82A5"/>
              </a:solidFill>
              <a:latin typeface="Paytone One"/>
              <a:ea typeface="Paytone One"/>
              <a:cs typeface="Paytone One"/>
              <a:sym typeface="Paytone One"/>
            </a:endParaRPr>
          </a:p>
        </p:txBody>
      </p:sp>
      <p:sp>
        <p:nvSpPr>
          <p:cNvPr id="302" name="Google Shape;302;p22"/>
          <p:cNvSpPr/>
          <p:nvPr/>
        </p:nvSpPr>
        <p:spPr>
          <a:xfrm>
            <a:off x="0" y="-6786"/>
            <a:ext cx="95100" cy="5177400"/>
          </a:xfrm>
          <a:prstGeom prst="rect">
            <a:avLst/>
          </a:prstGeom>
          <a:solidFill>
            <a:srgbClr val="6F82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82A5"/>
              </a:solidFill>
              <a:latin typeface="Arial"/>
              <a:ea typeface="Arial"/>
              <a:cs typeface="Arial"/>
              <a:sym typeface="Arial"/>
            </a:endParaRPr>
          </a:p>
        </p:txBody>
      </p:sp>
      <p:sp>
        <p:nvSpPr>
          <p:cNvPr id="303" name="Google Shape;303;p22"/>
          <p:cNvSpPr/>
          <p:nvPr/>
        </p:nvSpPr>
        <p:spPr>
          <a:xfrm>
            <a:off x="5423375" y="778450"/>
            <a:ext cx="140700" cy="140700"/>
          </a:xfrm>
          <a:prstGeom prst="ellipse">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1C25"/>
              </a:solidFill>
              <a:latin typeface="Arial"/>
              <a:ea typeface="Arial"/>
              <a:cs typeface="Arial"/>
              <a:sym typeface="Arial"/>
            </a:endParaRPr>
          </a:p>
        </p:txBody>
      </p:sp>
      <p:sp>
        <p:nvSpPr>
          <p:cNvPr id="304" name="Google Shape;304;p22"/>
          <p:cNvSpPr/>
          <p:nvPr/>
        </p:nvSpPr>
        <p:spPr>
          <a:xfrm>
            <a:off x="5423375" y="786442"/>
            <a:ext cx="140700" cy="140700"/>
          </a:xfrm>
          <a:prstGeom prst="ellipse">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1C25"/>
              </a:solidFill>
              <a:latin typeface="Arial"/>
              <a:ea typeface="Arial"/>
              <a:cs typeface="Arial"/>
              <a:sym typeface="Arial"/>
            </a:endParaRPr>
          </a:p>
        </p:txBody>
      </p:sp>
      <p:sp>
        <p:nvSpPr>
          <p:cNvPr id="305" name="Google Shape;305;p22"/>
          <p:cNvSpPr txBox="1"/>
          <p:nvPr>
            <p:ph type="ctrTitle"/>
          </p:nvPr>
        </p:nvSpPr>
        <p:spPr>
          <a:xfrm rot="5400000">
            <a:off x="7140350" y="2145900"/>
            <a:ext cx="3487500" cy="85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accent1"/>
              </a:buClr>
              <a:buSzPts val="2400"/>
              <a:buNone/>
            </a:pPr>
            <a:r>
              <a:rPr lang="en-US"/>
              <a:t>KHÁM PHÁ DỮ LIỆU</a:t>
            </a:r>
            <a:endParaRPr/>
          </a:p>
        </p:txBody>
      </p:sp>
      <p:sp>
        <p:nvSpPr>
          <p:cNvPr id="306" name="Google Shape;306;p22"/>
          <p:cNvSpPr/>
          <p:nvPr/>
        </p:nvSpPr>
        <p:spPr>
          <a:xfrm>
            <a:off x="4924425" y="1266811"/>
            <a:ext cx="2859500" cy="73866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400" u="none" cap="none" strike="noStrike">
                <a:solidFill>
                  <a:srgbClr val="6F82A5"/>
                </a:solidFill>
                <a:latin typeface="Source Sans Pro Light"/>
                <a:ea typeface="Source Sans Pro Light"/>
                <a:cs typeface="Source Sans Pro Light"/>
                <a:sym typeface="Source Sans Pro Light"/>
              </a:rPr>
              <a:t>Nhận xét:</a:t>
            </a:r>
            <a:endParaRPr/>
          </a:p>
          <a:p>
            <a:pPr indent="0" lvl="0" marL="0" marR="0" rtl="0" algn="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Giá xe của các loại nhiêu liệu là tương đối nganh nhau</a:t>
            </a:r>
            <a:endParaRPr b="0" i="0" sz="1400" u="none" cap="none" strike="noStrike">
              <a:solidFill>
                <a:srgbClr val="000000"/>
              </a:solidFill>
              <a:latin typeface="Arial"/>
              <a:ea typeface="Arial"/>
              <a:cs typeface="Arial"/>
              <a:sym typeface="Arial"/>
            </a:endParaRPr>
          </a:p>
        </p:txBody>
      </p:sp>
      <p:pic>
        <p:nvPicPr>
          <p:cNvPr id="307" name="Google Shape;307;p22"/>
          <p:cNvPicPr preferRelativeResize="0"/>
          <p:nvPr/>
        </p:nvPicPr>
        <p:blipFill rotWithShape="1">
          <a:blip r:embed="rId3">
            <a:alphaModFix/>
          </a:blip>
          <a:srcRect b="0" l="0" r="0" t="0"/>
          <a:stretch/>
        </p:blipFill>
        <p:spPr>
          <a:xfrm>
            <a:off x="338674" y="2324100"/>
            <a:ext cx="3659944" cy="2605087"/>
          </a:xfrm>
          <a:prstGeom prst="rect">
            <a:avLst/>
          </a:prstGeom>
          <a:noFill/>
          <a:ln>
            <a:noFill/>
          </a:ln>
        </p:spPr>
      </p:pic>
      <p:pic>
        <p:nvPicPr>
          <p:cNvPr id="308" name="Google Shape;308;p22"/>
          <p:cNvPicPr preferRelativeResize="0"/>
          <p:nvPr/>
        </p:nvPicPr>
        <p:blipFill rotWithShape="1">
          <a:blip r:embed="rId4">
            <a:alphaModFix/>
          </a:blip>
          <a:srcRect b="0" l="0" r="0" t="0"/>
          <a:stretch/>
        </p:blipFill>
        <p:spPr>
          <a:xfrm>
            <a:off x="4073682" y="2581914"/>
            <a:ext cx="4309503" cy="227333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500"/>
                                        <p:tgtEl>
                                          <p:spTgt spid="30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500"/>
                                        <p:tgtEl>
                                          <p:spTgt spid="30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500"/>
                                        <p:tgtEl>
                                          <p:spTgt spid="30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3"/>
          <p:cNvSpPr/>
          <p:nvPr/>
        </p:nvSpPr>
        <p:spPr>
          <a:xfrm>
            <a:off x="3126200" y="-307875"/>
            <a:ext cx="11820600" cy="11820600"/>
          </a:xfrm>
          <a:prstGeom prst="ellipse">
            <a:avLst/>
          </a:prstGeom>
          <a:no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1C25"/>
              </a:solidFill>
              <a:latin typeface="Arial"/>
              <a:ea typeface="Arial"/>
              <a:cs typeface="Arial"/>
              <a:sym typeface="Arial"/>
            </a:endParaRPr>
          </a:p>
        </p:txBody>
      </p:sp>
      <p:sp>
        <p:nvSpPr>
          <p:cNvPr id="314" name="Google Shape;314;p23"/>
          <p:cNvSpPr txBox="1"/>
          <p:nvPr/>
        </p:nvSpPr>
        <p:spPr>
          <a:xfrm>
            <a:off x="4848188" y="1004525"/>
            <a:ext cx="3610062" cy="108845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n-US" sz="1100" u="none" cap="none" strike="noStrike">
                <a:solidFill>
                  <a:srgbClr val="6F82A5"/>
                </a:solidFill>
                <a:latin typeface="Source Sans Pro Light"/>
                <a:ea typeface="Source Sans Pro Light"/>
                <a:cs typeface="Source Sans Pro Light"/>
                <a:sym typeface="Source Sans Pro Light"/>
              </a:rPr>
              <a:t> </a:t>
            </a:r>
            <a:endParaRPr b="1" i="0" sz="1100" u="none" cap="none" strike="noStrike">
              <a:solidFill>
                <a:srgbClr val="6F82A5"/>
              </a:solidFill>
              <a:latin typeface="Source Sans Pro Light"/>
              <a:ea typeface="Source Sans Pro Light"/>
              <a:cs typeface="Source Sans Pro Light"/>
              <a:sym typeface="Source Sans Pro Light"/>
            </a:endParaRPr>
          </a:p>
          <a:p>
            <a:pPr indent="0" lvl="0" marL="0" marR="0" rtl="0" algn="r">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 </a:t>
            </a:r>
            <a:r>
              <a:rPr b="0" i="1" lang="en-US" sz="1100" u="none" cap="none" strike="noStrike">
                <a:solidFill>
                  <a:srgbClr val="000000"/>
                </a:solidFill>
                <a:latin typeface="Arial"/>
                <a:ea typeface="Arial"/>
                <a:cs typeface="Arial"/>
                <a:sym typeface="Arial"/>
              </a:rPr>
              <a:t>Khi xem unique của mẫu xe mình thấy có các giá trị: 180, 230, 220, 200. thì mình khoong xác định được nó là dòng C180, E180,... hay gì. </a:t>
            </a:r>
            <a:endParaRPr b="0" i="1" sz="11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None/>
            </a:pPr>
            <a:r>
              <a:rPr b="0" i="1" lang="en-US" sz="1100" u="none" cap="none" strike="noStrike">
                <a:solidFill>
                  <a:srgbClr val="000000"/>
                </a:solidFill>
                <a:latin typeface="Arial"/>
                <a:ea typeface="Arial"/>
                <a:cs typeface="Arial"/>
                <a:sym typeface="Arial"/>
              </a:rPr>
              <a:t>Nên mình đã xóa các dữ liệu này đi. Tại vì nó cũng chỉ có 1 dòng dữ liệu thôi</a:t>
            </a:r>
            <a:endParaRPr b="0" i="0" sz="1000" u="none" cap="none" strike="noStrike">
              <a:solidFill>
                <a:srgbClr val="6F82A5"/>
              </a:solidFill>
              <a:latin typeface="Source Sans Pro Light"/>
              <a:ea typeface="Source Sans Pro Light"/>
              <a:cs typeface="Source Sans Pro Light"/>
              <a:sym typeface="Source Sans Pro Light"/>
            </a:endParaRPr>
          </a:p>
          <a:p>
            <a:pPr indent="0" lvl="0" marL="0" marR="0" rtl="0" algn="r">
              <a:lnSpc>
                <a:spcPct val="100000"/>
              </a:lnSpc>
              <a:spcBef>
                <a:spcPts val="1600"/>
              </a:spcBef>
              <a:spcAft>
                <a:spcPts val="1600"/>
              </a:spcAft>
              <a:buClr>
                <a:srgbClr val="000000"/>
              </a:buClr>
              <a:buSzPts val="1000"/>
              <a:buFont typeface="Arial"/>
              <a:buNone/>
            </a:pPr>
            <a:r>
              <a:t/>
            </a:r>
            <a:endParaRPr b="0" i="0" sz="1000" u="none" cap="none" strike="noStrike">
              <a:solidFill>
                <a:srgbClr val="6F82A5"/>
              </a:solidFill>
              <a:latin typeface="Source Sans Pro Light"/>
              <a:ea typeface="Source Sans Pro Light"/>
              <a:cs typeface="Source Sans Pro Light"/>
              <a:sym typeface="Source Sans Pro Light"/>
            </a:endParaRPr>
          </a:p>
        </p:txBody>
      </p:sp>
      <p:sp>
        <p:nvSpPr>
          <p:cNvPr id="315" name="Google Shape;315;p23"/>
          <p:cNvSpPr txBox="1"/>
          <p:nvPr/>
        </p:nvSpPr>
        <p:spPr>
          <a:xfrm>
            <a:off x="1346880" y="663275"/>
            <a:ext cx="3133289" cy="399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1600"/>
              </a:spcAft>
              <a:buNone/>
            </a:pPr>
            <a:r>
              <a:rPr b="0" i="0" lang="en-US" sz="1600" u="none" cap="none" strike="noStrike">
                <a:solidFill>
                  <a:srgbClr val="6F82A5"/>
                </a:solidFill>
                <a:latin typeface="Paytone One"/>
                <a:ea typeface="Paytone One"/>
                <a:cs typeface="Paytone One"/>
                <a:sym typeface="Paytone One"/>
              </a:rPr>
              <a:t>3.Các mẫu xe được bán ra nhiều nhất</a:t>
            </a:r>
            <a:endParaRPr b="0" i="0" sz="1600" u="none" cap="none" strike="noStrike">
              <a:solidFill>
                <a:srgbClr val="6F82A5"/>
              </a:solidFill>
              <a:latin typeface="Paytone One"/>
              <a:ea typeface="Paytone One"/>
              <a:cs typeface="Paytone One"/>
              <a:sym typeface="Paytone One"/>
            </a:endParaRPr>
          </a:p>
        </p:txBody>
      </p:sp>
      <p:sp>
        <p:nvSpPr>
          <p:cNvPr id="316" name="Google Shape;316;p23"/>
          <p:cNvSpPr/>
          <p:nvPr/>
        </p:nvSpPr>
        <p:spPr>
          <a:xfrm>
            <a:off x="0" y="-6786"/>
            <a:ext cx="95100" cy="5177400"/>
          </a:xfrm>
          <a:prstGeom prst="rect">
            <a:avLst/>
          </a:prstGeom>
          <a:solidFill>
            <a:srgbClr val="6F82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82A5"/>
              </a:solidFill>
              <a:latin typeface="Arial"/>
              <a:ea typeface="Arial"/>
              <a:cs typeface="Arial"/>
              <a:sym typeface="Arial"/>
            </a:endParaRPr>
          </a:p>
        </p:txBody>
      </p:sp>
      <p:sp>
        <p:nvSpPr>
          <p:cNvPr id="317" name="Google Shape;317;p23"/>
          <p:cNvSpPr/>
          <p:nvPr/>
        </p:nvSpPr>
        <p:spPr>
          <a:xfrm>
            <a:off x="5423375" y="778450"/>
            <a:ext cx="140700" cy="140700"/>
          </a:xfrm>
          <a:prstGeom prst="ellipse">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1C25"/>
              </a:solidFill>
              <a:latin typeface="Arial"/>
              <a:ea typeface="Arial"/>
              <a:cs typeface="Arial"/>
              <a:sym typeface="Arial"/>
            </a:endParaRPr>
          </a:p>
        </p:txBody>
      </p:sp>
      <p:sp>
        <p:nvSpPr>
          <p:cNvPr id="318" name="Google Shape;318;p23"/>
          <p:cNvSpPr/>
          <p:nvPr/>
        </p:nvSpPr>
        <p:spPr>
          <a:xfrm>
            <a:off x="4609664" y="1556892"/>
            <a:ext cx="140700" cy="140700"/>
          </a:xfrm>
          <a:prstGeom prst="ellipse">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1C25"/>
              </a:solidFill>
              <a:latin typeface="Arial"/>
              <a:ea typeface="Arial"/>
              <a:cs typeface="Arial"/>
              <a:sym typeface="Arial"/>
            </a:endParaRPr>
          </a:p>
        </p:txBody>
      </p:sp>
      <p:sp>
        <p:nvSpPr>
          <p:cNvPr id="319" name="Google Shape;319;p23"/>
          <p:cNvSpPr txBox="1"/>
          <p:nvPr>
            <p:ph type="ctrTitle"/>
          </p:nvPr>
        </p:nvSpPr>
        <p:spPr>
          <a:xfrm rot="5400000">
            <a:off x="7140350" y="2145900"/>
            <a:ext cx="3487500" cy="85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accent1"/>
              </a:buClr>
              <a:buSzPts val="2400"/>
              <a:buNone/>
            </a:pPr>
            <a:r>
              <a:rPr lang="en-US"/>
              <a:t>KHÁM PHÁ DỮ LIỆU</a:t>
            </a:r>
            <a:endParaRPr/>
          </a:p>
        </p:txBody>
      </p:sp>
      <p:sp>
        <p:nvSpPr>
          <p:cNvPr id="320" name="Google Shape;320;p23"/>
          <p:cNvSpPr/>
          <p:nvPr/>
        </p:nvSpPr>
        <p:spPr>
          <a:xfrm>
            <a:off x="4609664" y="1548750"/>
            <a:ext cx="140700" cy="140700"/>
          </a:xfrm>
          <a:prstGeom prst="ellipse">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1C25"/>
              </a:solidFill>
              <a:latin typeface="Arial"/>
              <a:ea typeface="Arial"/>
              <a:cs typeface="Arial"/>
              <a:sym typeface="Arial"/>
            </a:endParaRPr>
          </a:p>
        </p:txBody>
      </p:sp>
      <p:pic>
        <p:nvPicPr>
          <p:cNvPr id="321" name="Google Shape;321;p23"/>
          <p:cNvPicPr preferRelativeResize="0"/>
          <p:nvPr/>
        </p:nvPicPr>
        <p:blipFill rotWithShape="1">
          <a:blip r:embed="rId3">
            <a:alphaModFix/>
          </a:blip>
          <a:srcRect b="0" l="0" r="0" t="0"/>
          <a:stretch/>
        </p:blipFill>
        <p:spPr>
          <a:xfrm>
            <a:off x="1259562" y="2067695"/>
            <a:ext cx="4283078" cy="291719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500"/>
                                        <p:tgtEl>
                                          <p:spTgt spid="31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500"/>
                                        <p:tgtEl>
                                          <p:spTgt spid="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5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4"/>
          <p:cNvSpPr/>
          <p:nvPr/>
        </p:nvSpPr>
        <p:spPr>
          <a:xfrm>
            <a:off x="3993396" y="2341675"/>
            <a:ext cx="140700" cy="140700"/>
          </a:xfrm>
          <a:prstGeom prst="ellipse">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1C25"/>
              </a:solidFill>
              <a:latin typeface="Arial"/>
              <a:ea typeface="Arial"/>
              <a:cs typeface="Arial"/>
              <a:sym typeface="Arial"/>
            </a:endParaRPr>
          </a:p>
        </p:txBody>
      </p:sp>
      <p:sp>
        <p:nvSpPr>
          <p:cNvPr id="327" name="Google Shape;327;p24"/>
          <p:cNvSpPr/>
          <p:nvPr/>
        </p:nvSpPr>
        <p:spPr>
          <a:xfrm>
            <a:off x="3126200" y="-307875"/>
            <a:ext cx="11820600" cy="11820600"/>
          </a:xfrm>
          <a:prstGeom prst="ellipse">
            <a:avLst/>
          </a:prstGeom>
          <a:no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1C25"/>
              </a:solidFill>
              <a:latin typeface="Arial"/>
              <a:ea typeface="Arial"/>
              <a:cs typeface="Arial"/>
              <a:sym typeface="Arial"/>
            </a:endParaRPr>
          </a:p>
        </p:txBody>
      </p:sp>
      <p:sp>
        <p:nvSpPr>
          <p:cNvPr id="328" name="Google Shape;328;p24"/>
          <p:cNvSpPr txBox="1"/>
          <p:nvPr/>
        </p:nvSpPr>
        <p:spPr>
          <a:xfrm>
            <a:off x="1367468" y="358878"/>
            <a:ext cx="3517464" cy="399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1600"/>
              </a:spcAft>
              <a:buNone/>
            </a:pPr>
            <a:r>
              <a:rPr b="0" i="0" lang="en-US" sz="1600" u="none" cap="none" strike="noStrike">
                <a:solidFill>
                  <a:srgbClr val="6F82A5"/>
                </a:solidFill>
                <a:latin typeface="Paytone One"/>
                <a:ea typeface="Paytone One"/>
                <a:cs typeface="Paytone One"/>
                <a:sym typeface="Paytone One"/>
              </a:rPr>
              <a:t>4.Transmission và price</a:t>
            </a:r>
            <a:endParaRPr b="0" i="0" sz="1600" u="none" cap="none" strike="noStrike">
              <a:solidFill>
                <a:srgbClr val="6F82A5"/>
              </a:solidFill>
              <a:latin typeface="Paytone One"/>
              <a:ea typeface="Paytone One"/>
              <a:cs typeface="Paytone One"/>
              <a:sym typeface="Paytone One"/>
            </a:endParaRPr>
          </a:p>
        </p:txBody>
      </p:sp>
      <p:sp>
        <p:nvSpPr>
          <p:cNvPr id="329" name="Google Shape;329;p24"/>
          <p:cNvSpPr/>
          <p:nvPr/>
        </p:nvSpPr>
        <p:spPr>
          <a:xfrm>
            <a:off x="0" y="-6786"/>
            <a:ext cx="95100" cy="5177400"/>
          </a:xfrm>
          <a:prstGeom prst="rect">
            <a:avLst/>
          </a:prstGeom>
          <a:solidFill>
            <a:srgbClr val="6F82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82A5"/>
              </a:solidFill>
              <a:latin typeface="Arial"/>
              <a:ea typeface="Arial"/>
              <a:cs typeface="Arial"/>
              <a:sym typeface="Arial"/>
            </a:endParaRPr>
          </a:p>
        </p:txBody>
      </p:sp>
      <p:sp>
        <p:nvSpPr>
          <p:cNvPr id="330" name="Google Shape;330;p24"/>
          <p:cNvSpPr/>
          <p:nvPr/>
        </p:nvSpPr>
        <p:spPr>
          <a:xfrm>
            <a:off x="3993396" y="2341675"/>
            <a:ext cx="140700" cy="140700"/>
          </a:xfrm>
          <a:prstGeom prst="ellipse">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1C25"/>
              </a:solidFill>
              <a:latin typeface="Arial"/>
              <a:ea typeface="Arial"/>
              <a:cs typeface="Arial"/>
              <a:sym typeface="Arial"/>
            </a:endParaRPr>
          </a:p>
        </p:txBody>
      </p:sp>
      <p:sp>
        <p:nvSpPr>
          <p:cNvPr id="331" name="Google Shape;331;p24"/>
          <p:cNvSpPr/>
          <p:nvPr/>
        </p:nvSpPr>
        <p:spPr>
          <a:xfrm>
            <a:off x="5423375" y="778450"/>
            <a:ext cx="140700" cy="140700"/>
          </a:xfrm>
          <a:prstGeom prst="ellipse">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1C25"/>
              </a:solidFill>
              <a:latin typeface="Arial"/>
              <a:ea typeface="Arial"/>
              <a:cs typeface="Arial"/>
              <a:sym typeface="Arial"/>
            </a:endParaRPr>
          </a:p>
        </p:txBody>
      </p:sp>
      <p:sp>
        <p:nvSpPr>
          <p:cNvPr id="332" name="Google Shape;332;p24"/>
          <p:cNvSpPr/>
          <p:nvPr/>
        </p:nvSpPr>
        <p:spPr>
          <a:xfrm>
            <a:off x="4609664" y="1556892"/>
            <a:ext cx="140700" cy="140700"/>
          </a:xfrm>
          <a:prstGeom prst="ellipse">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1C25"/>
              </a:solidFill>
              <a:latin typeface="Arial"/>
              <a:ea typeface="Arial"/>
              <a:cs typeface="Arial"/>
              <a:sym typeface="Arial"/>
            </a:endParaRPr>
          </a:p>
        </p:txBody>
      </p:sp>
      <p:sp>
        <p:nvSpPr>
          <p:cNvPr id="333" name="Google Shape;333;p24"/>
          <p:cNvSpPr txBox="1"/>
          <p:nvPr>
            <p:ph type="ctrTitle"/>
          </p:nvPr>
        </p:nvSpPr>
        <p:spPr>
          <a:xfrm rot="5400000">
            <a:off x="7140350" y="2145900"/>
            <a:ext cx="3487500" cy="85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accent1"/>
              </a:buClr>
              <a:buSzPts val="2400"/>
              <a:buNone/>
            </a:pPr>
            <a:r>
              <a:rPr lang="en-US"/>
              <a:t>KHÁM PHÁ DỮ LIỆU</a:t>
            </a:r>
            <a:endParaRPr/>
          </a:p>
        </p:txBody>
      </p:sp>
      <p:pic>
        <p:nvPicPr>
          <p:cNvPr id="334" name="Google Shape;334;p24"/>
          <p:cNvPicPr preferRelativeResize="0"/>
          <p:nvPr/>
        </p:nvPicPr>
        <p:blipFill rotWithShape="1">
          <a:blip r:embed="rId3">
            <a:alphaModFix/>
          </a:blip>
          <a:srcRect b="0" l="0" r="0" t="0"/>
          <a:stretch/>
        </p:blipFill>
        <p:spPr>
          <a:xfrm>
            <a:off x="1750314" y="2005475"/>
            <a:ext cx="4994164" cy="2780420"/>
          </a:xfrm>
          <a:prstGeom prst="rect">
            <a:avLst/>
          </a:prstGeom>
          <a:noFill/>
          <a:ln>
            <a:noFill/>
          </a:ln>
        </p:spPr>
      </p:pic>
      <p:sp>
        <p:nvSpPr>
          <p:cNvPr id="335" name="Google Shape;335;p24"/>
          <p:cNvSpPr txBox="1"/>
          <p:nvPr/>
        </p:nvSpPr>
        <p:spPr>
          <a:xfrm>
            <a:off x="437714" y="778450"/>
            <a:ext cx="8020536" cy="141865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200" u="none" cap="none" strike="noStrike">
                <a:solidFill>
                  <a:srgbClr val="6F82A5"/>
                </a:solidFill>
                <a:latin typeface="Source Sans Pro"/>
                <a:ea typeface="Source Sans Pro"/>
                <a:cs typeface="Source Sans Pro"/>
                <a:sym typeface="Source Sans Pro"/>
              </a:rPr>
              <a:t>Nhận xét</a:t>
            </a:r>
            <a:r>
              <a:rPr b="0" i="0" lang="en-US" sz="1200" u="none" cap="none" strike="noStrike">
                <a:solidFill>
                  <a:srgbClr val="6F82A5"/>
                </a:solidFill>
                <a:latin typeface="Source Sans Pro"/>
                <a:ea typeface="Source Sans Pro"/>
                <a:cs typeface="Source Sans Pro"/>
                <a:sym typeface="Source Sans Pro"/>
              </a:rPr>
              <a:t>: </a:t>
            </a:r>
            <a:endParaRPr b="0" i="0" sz="1200" u="none" cap="none" strike="noStrike">
              <a:solidFill>
                <a:srgbClr val="6F82A5"/>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Giá tiền (mean price) của xe sử dụng loại hộp số (transmission) Tự động đắt hơn loại thủ công (nghe có vẻ hiển nhiên). Càng hiện đại thì giá càng đắt.</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 Bộ hộp số càng Hiện đại thì giá trị của xe càng cao, bất kể hãng nào.</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 Độ Hiện đại giảm dần lần lượt Auto (Hộp số tự động), Semi-Auto(Hộp số bán tự dộng), Muanal(Hộp số thủ công).</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 Năm đăng ký xe của Data trên trung bình là 2016-2017 và Tần suất xuất hiện (Count) của các loại hộp số không quá chênh lệch nên có thể đánh giá khách quan.</a:t>
            </a:r>
            <a:r>
              <a:rPr b="1" i="0" lang="en-US" sz="1200" u="none" cap="none" strike="noStrike">
                <a:solidFill>
                  <a:srgbClr val="000000"/>
                </a:solidFill>
                <a:latin typeface="Arial"/>
                <a:ea typeface="Arial"/>
                <a:cs typeface="Arial"/>
                <a:sym typeface="Arial"/>
              </a:rPr>
              <a:t>Loại Tranmission Càng hiện đại thì giá tiền càng cao.</a:t>
            </a:r>
            <a:endParaRPr b="0" i="0" sz="12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500"/>
                                        <p:tgtEl>
                                          <p:spTgt spid="32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500"/>
                                        <p:tgtEl>
                                          <p:spTgt spid="33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500"/>
                                        <p:tgtEl>
                                          <p:spTgt spid="3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5"/>
          <p:cNvSpPr/>
          <p:nvPr/>
        </p:nvSpPr>
        <p:spPr>
          <a:xfrm>
            <a:off x="3126200" y="-307875"/>
            <a:ext cx="11820600" cy="11820600"/>
          </a:xfrm>
          <a:prstGeom prst="ellipse">
            <a:avLst/>
          </a:prstGeom>
          <a:no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1C25"/>
              </a:solidFill>
              <a:latin typeface="Arial"/>
              <a:ea typeface="Arial"/>
              <a:cs typeface="Arial"/>
              <a:sym typeface="Arial"/>
            </a:endParaRPr>
          </a:p>
        </p:txBody>
      </p:sp>
      <p:sp>
        <p:nvSpPr>
          <p:cNvPr id="341" name="Google Shape;341;p25"/>
          <p:cNvSpPr txBox="1"/>
          <p:nvPr/>
        </p:nvSpPr>
        <p:spPr>
          <a:xfrm>
            <a:off x="4940230" y="2317476"/>
            <a:ext cx="1343400" cy="33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6F82A5"/>
              </a:solidFill>
              <a:latin typeface="Paytone One"/>
              <a:ea typeface="Paytone One"/>
              <a:cs typeface="Paytone One"/>
              <a:sym typeface="Paytone One"/>
            </a:endParaRPr>
          </a:p>
        </p:txBody>
      </p:sp>
      <p:sp>
        <p:nvSpPr>
          <p:cNvPr id="342" name="Google Shape;342;p25"/>
          <p:cNvSpPr txBox="1"/>
          <p:nvPr/>
        </p:nvSpPr>
        <p:spPr>
          <a:xfrm>
            <a:off x="5232400" y="866837"/>
            <a:ext cx="3092228" cy="102799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n-US" sz="1400" u="none" cap="none" strike="noStrike">
                <a:solidFill>
                  <a:srgbClr val="6F82A5"/>
                </a:solidFill>
                <a:latin typeface="Source Sans Pro"/>
                <a:ea typeface="Source Sans Pro"/>
                <a:cs typeface="Source Sans Pro"/>
                <a:sym typeface="Source Sans Pro"/>
              </a:rPr>
              <a:t>Nhận xét:</a:t>
            </a:r>
            <a:endParaRPr b="1" i="0" sz="1400" u="none" cap="none" strike="noStrike">
              <a:solidFill>
                <a:srgbClr val="6F82A5"/>
              </a:solidFill>
              <a:latin typeface="Source Sans Pro"/>
              <a:ea typeface="Source Sans Pro"/>
              <a:cs typeface="Source Sans Pro"/>
              <a:sym typeface="Source Sans Pro"/>
            </a:endParaRPr>
          </a:p>
          <a:p>
            <a:pPr indent="0" lvl="0" marL="0" marR="0" rtl="0" algn="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r>
              <a:rPr b="0" i="1" lang="en-US" sz="1400" u="none" cap="none" strike="noStrike">
                <a:solidFill>
                  <a:srgbClr val="000000"/>
                </a:solidFill>
                <a:latin typeface="Arial"/>
                <a:ea typeface="Arial"/>
                <a:cs typeface="Arial"/>
                <a:sym typeface="Arial"/>
              </a:rPr>
              <a:t>Nhìn chung, trung bình giá bán của các hãng xe tăng dần theo năm. Bộ data chi có từ năm 1997 đến 2020 cho nên không thể coi những chiếc xe đó là xe cổ được</a:t>
            </a:r>
            <a:endParaRPr b="0" i="0" sz="1100" u="none" cap="none" strike="noStrike">
              <a:solidFill>
                <a:srgbClr val="6F82A5"/>
              </a:solidFill>
              <a:latin typeface="Source Sans Pro Light"/>
              <a:ea typeface="Source Sans Pro Light"/>
              <a:cs typeface="Source Sans Pro Light"/>
              <a:sym typeface="Source Sans Pro Light"/>
            </a:endParaRPr>
          </a:p>
        </p:txBody>
      </p:sp>
      <p:sp>
        <p:nvSpPr>
          <p:cNvPr id="343" name="Google Shape;343;p25"/>
          <p:cNvSpPr txBox="1"/>
          <p:nvPr/>
        </p:nvSpPr>
        <p:spPr>
          <a:xfrm>
            <a:off x="484085" y="441739"/>
            <a:ext cx="4546530" cy="1743892"/>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0" i="0" lang="en-US" sz="1600" u="none" cap="none" strike="noStrike">
                <a:solidFill>
                  <a:srgbClr val="6F82A5"/>
                </a:solidFill>
                <a:latin typeface="Paytone One"/>
                <a:ea typeface="Paytone One"/>
                <a:cs typeface="Paytone One"/>
                <a:sym typeface="Paytone One"/>
              </a:rPr>
              <a:t>5.Sự biến động giá xe sau mỗi năm? Có phải xe càng cổ thì giá xe càngcao không?</a:t>
            </a:r>
            <a:endParaRPr/>
          </a:p>
          <a:p>
            <a:pPr indent="0" lvl="0" marL="0" marR="0" rtl="0" algn="r">
              <a:lnSpc>
                <a:spcPct val="100000"/>
              </a:lnSpc>
              <a:spcBef>
                <a:spcPts val="1600"/>
              </a:spcBef>
              <a:spcAft>
                <a:spcPts val="1600"/>
              </a:spcAft>
              <a:buNone/>
            </a:pPr>
            <a:r>
              <a:t/>
            </a:r>
            <a:endParaRPr b="0" i="0" sz="1600" u="none" cap="none" strike="noStrike">
              <a:solidFill>
                <a:srgbClr val="6F82A5"/>
              </a:solidFill>
              <a:latin typeface="Paytone One"/>
              <a:ea typeface="Paytone One"/>
              <a:cs typeface="Paytone One"/>
              <a:sym typeface="Paytone One"/>
            </a:endParaRPr>
          </a:p>
        </p:txBody>
      </p:sp>
      <p:sp>
        <p:nvSpPr>
          <p:cNvPr id="344" name="Google Shape;344;p25"/>
          <p:cNvSpPr/>
          <p:nvPr/>
        </p:nvSpPr>
        <p:spPr>
          <a:xfrm>
            <a:off x="0" y="-6786"/>
            <a:ext cx="95100" cy="5177400"/>
          </a:xfrm>
          <a:prstGeom prst="rect">
            <a:avLst/>
          </a:prstGeom>
          <a:solidFill>
            <a:srgbClr val="6F82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82A5"/>
              </a:solidFill>
              <a:latin typeface="Arial"/>
              <a:ea typeface="Arial"/>
              <a:cs typeface="Arial"/>
              <a:sym typeface="Arial"/>
            </a:endParaRPr>
          </a:p>
        </p:txBody>
      </p:sp>
      <p:sp>
        <p:nvSpPr>
          <p:cNvPr id="345" name="Google Shape;345;p25"/>
          <p:cNvSpPr/>
          <p:nvPr/>
        </p:nvSpPr>
        <p:spPr>
          <a:xfrm>
            <a:off x="3993396" y="2341675"/>
            <a:ext cx="140700" cy="140700"/>
          </a:xfrm>
          <a:prstGeom prst="ellipse">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1C25"/>
              </a:solidFill>
              <a:latin typeface="Arial"/>
              <a:ea typeface="Arial"/>
              <a:cs typeface="Arial"/>
              <a:sym typeface="Arial"/>
            </a:endParaRPr>
          </a:p>
        </p:txBody>
      </p:sp>
      <p:sp>
        <p:nvSpPr>
          <p:cNvPr id="346" name="Google Shape;346;p25"/>
          <p:cNvSpPr/>
          <p:nvPr/>
        </p:nvSpPr>
        <p:spPr>
          <a:xfrm>
            <a:off x="5423375" y="778450"/>
            <a:ext cx="140700" cy="140700"/>
          </a:xfrm>
          <a:prstGeom prst="ellipse">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1C25"/>
              </a:solidFill>
              <a:latin typeface="Arial"/>
              <a:ea typeface="Arial"/>
              <a:cs typeface="Arial"/>
              <a:sym typeface="Arial"/>
            </a:endParaRPr>
          </a:p>
        </p:txBody>
      </p:sp>
      <p:sp>
        <p:nvSpPr>
          <p:cNvPr id="347" name="Google Shape;347;p25"/>
          <p:cNvSpPr/>
          <p:nvPr/>
        </p:nvSpPr>
        <p:spPr>
          <a:xfrm>
            <a:off x="3568682" y="3088917"/>
            <a:ext cx="140700" cy="140700"/>
          </a:xfrm>
          <a:prstGeom prst="ellipse">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1C25"/>
              </a:solidFill>
              <a:latin typeface="Arial"/>
              <a:ea typeface="Arial"/>
              <a:cs typeface="Arial"/>
              <a:sym typeface="Arial"/>
            </a:endParaRPr>
          </a:p>
        </p:txBody>
      </p:sp>
      <p:sp>
        <p:nvSpPr>
          <p:cNvPr id="348" name="Google Shape;348;p25"/>
          <p:cNvSpPr/>
          <p:nvPr/>
        </p:nvSpPr>
        <p:spPr>
          <a:xfrm>
            <a:off x="4609664" y="1556892"/>
            <a:ext cx="140700" cy="140700"/>
          </a:xfrm>
          <a:prstGeom prst="ellipse">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1C25"/>
              </a:solidFill>
              <a:latin typeface="Arial"/>
              <a:ea typeface="Arial"/>
              <a:cs typeface="Arial"/>
              <a:sym typeface="Arial"/>
            </a:endParaRPr>
          </a:p>
        </p:txBody>
      </p:sp>
      <p:sp>
        <p:nvSpPr>
          <p:cNvPr id="349" name="Google Shape;349;p25"/>
          <p:cNvSpPr/>
          <p:nvPr/>
        </p:nvSpPr>
        <p:spPr>
          <a:xfrm>
            <a:off x="3582819" y="3088917"/>
            <a:ext cx="140700" cy="140700"/>
          </a:xfrm>
          <a:prstGeom prst="ellipse">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1C25"/>
              </a:solidFill>
              <a:latin typeface="Arial"/>
              <a:ea typeface="Arial"/>
              <a:cs typeface="Arial"/>
              <a:sym typeface="Arial"/>
            </a:endParaRPr>
          </a:p>
        </p:txBody>
      </p:sp>
      <p:sp>
        <p:nvSpPr>
          <p:cNvPr id="350" name="Google Shape;350;p25"/>
          <p:cNvSpPr txBox="1"/>
          <p:nvPr>
            <p:ph type="ctrTitle"/>
          </p:nvPr>
        </p:nvSpPr>
        <p:spPr>
          <a:xfrm rot="5400000">
            <a:off x="7140350" y="2145900"/>
            <a:ext cx="3487500" cy="85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accent1"/>
              </a:buClr>
              <a:buSzPts val="2400"/>
              <a:buNone/>
            </a:pPr>
            <a:r>
              <a:rPr lang="en-US"/>
              <a:t>KHÁM PHÁ DỮ LIỆU</a:t>
            </a:r>
            <a:endParaRPr/>
          </a:p>
        </p:txBody>
      </p:sp>
      <p:pic>
        <p:nvPicPr>
          <p:cNvPr id="351" name="Google Shape;351;p25"/>
          <p:cNvPicPr preferRelativeResize="0"/>
          <p:nvPr/>
        </p:nvPicPr>
        <p:blipFill rotWithShape="1">
          <a:blip r:embed="rId3">
            <a:alphaModFix/>
          </a:blip>
          <a:srcRect b="0" l="0" r="0" t="0"/>
          <a:stretch/>
        </p:blipFill>
        <p:spPr>
          <a:xfrm>
            <a:off x="807439" y="2005475"/>
            <a:ext cx="5234483" cy="291421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500"/>
                                        <p:tgtEl>
                                          <p:spTgt spid="34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500"/>
                                        <p:tgtEl>
                                          <p:spTgt spid="34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500"/>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6"/>
          <p:cNvSpPr/>
          <p:nvPr/>
        </p:nvSpPr>
        <p:spPr>
          <a:xfrm>
            <a:off x="3126200" y="-307875"/>
            <a:ext cx="11820600" cy="11820600"/>
          </a:xfrm>
          <a:prstGeom prst="ellipse">
            <a:avLst/>
          </a:prstGeom>
          <a:no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1C25"/>
              </a:solidFill>
              <a:latin typeface="Arial"/>
              <a:ea typeface="Arial"/>
              <a:cs typeface="Arial"/>
              <a:sym typeface="Arial"/>
            </a:endParaRPr>
          </a:p>
        </p:txBody>
      </p:sp>
      <p:sp>
        <p:nvSpPr>
          <p:cNvPr id="357" name="Google Shape;357;p26"/>
          <p:cNvSpPr/>
          <p:nvPr/>
        </p:nvSpPr>
        <p:spPr>
          <a:xfrm>
            <a:off x="0" y="-6786"/>
            <a:ext cx="95100" cy="5177400"/>
          </a:xfrm>
          <a:prstGeom prst="rect">
            <a:avLst/>
          </a:prstGeom>
          <a:solidFill>
            <a:srgbClr val="6F82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82A5"/>
              </a:solidFill>
              <a:latin typeface="Arial"/>
              <a:ea typeface="Arial"/>
              <a:cs typeface="Arial"/>
              <a:sym typeface="Arial"/>
            </a:endParaRPr>
          </a:p>
        </p:txBody>
      </p:sp>
      <p:sp>
        <p:nvSpPr>
          <p:cNvPr id="358" name="Google Shape;358;p26"/>
          <p:cNvSpPr/>
          <p:nvPr/>
        </p:nvSpPr>
        <p:spPr>
          <a:xfrm>
            <a:off x="3993396" y="2341675"/>
            <a:ext cx="140700" cy="140700"/>
          </a:xfrm>
          <a:prstGeom prst="ellipse">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1C25"/>
              </a:solidFill>
              <a:latin typeface="Arial"/>
              <a:ea typeface="Arial"/>
              <a:cs typeface="Arial"/>
              <a:sym typeface="Arial"/>
            </a:endParaRPr>
          </a:p>
        </p:txBody>
      </p:sp>
      <p:sp>
        <p:nvSpPr>
          <p:cNvPr id="359" name="Google Shape;359;p26"/>
          <p:cNvSpPr/>
          <p:nvPr/>
        </p:nvSpPr>
        <p:spPr>
          <a:xfrm>
            <a:off x="5423375" y="778450"/>
            <a:ext cx="140700" cy="140700"/>
          </a:xfrm>
          <a:prstGeom prst="ellipse">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1C25"/>
              </a:solidFill>
              <a:latin typeface="Arial"/>
              <a:ea typeface="Arial"/>
              <a:cs typeface="Arial"/>
              <a:sym typeface="Arial"/>
            </a:endParaRPr>
          </a:p>
        </p:txBody>
      </p:sp>
      <p:sp>
        <p:nvSpPr>
          <p:cNvPr id="360" name="Google Shape;360;p26"/>
          <p:cNvSpPr/>
          <p:nvPr/>
        </p:nvSpPr>
        <p:spPr>
          <a:xfrm>
            <a:off x="3293713" y="3911540"/>
            <a:ext cx="140700" cy="140700"/>
          </a:xfrm>
          <a:prstGeom prst="ellipse">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1C25"/>
              </a:solidFill>
              <a:latin typeface="Arial"/>
              <a:ea typeface="Arial"/>
              <a:cs typeface="Arial"/>
              <a:sym typeface="Arial"/>
            </a:endParaRPr>
          </a:p>
        </p:txBody>
      </p:sp>
      <p:sp>
        <p:nvSpPr>
          <p:cNvPr id="361" name="Google Shape;361;p26"/>
          <p:cNvSpPr/>
          <p:nvPr/>
        </p:nvSpPr>
        <p:spPr>
          <a:xfrm>
            <a:off x="4609664" y="1556892"/>
            <a:ext cx="140700" cy="140700"/>
          </a:xfrm>
          <a:prstGeom prst="ellipse">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1C25"/>
              </a:solidFill>
              <a:latin typeface="Arial"/>
              <a:ea typeface="Arial"/>
              <a:cs typeface="Arial"/>
              <a:sym typeface="Arial"/>
            </a:endParaRPr>
          </a:p>
        </p:txBody>
      </p:sp>
      <p:sp>
        <p:nvSpPr>
          <p:cNvPr id="362" name="Google Shape;362;p26"/>
          <p:cNvSpPr/>
          <p:nvPr/>
        </p:nvSpPr>
        <p:spPr>
          <a:xfrm>
            <a:off x="3582819" y="3088917"/>
            <a:ext cx="140700" cy="140700"/>
          </a:xfrm>
          <a:prstGeom prst="ellipse">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1C25"/>
              </a:solidFill>
              <a:latin typeface="Arial"/>
              <a:ea typeface="Arial"/>
              <a:cs typeface="Arial"/>
              <a:sym typeface="Arial"/>
            </a:endParaRPr>
          </a:p>
        </p:txBody>
      </p:sp>
      <p:sp>
        <p:nvSpPr>
          <p:cNvPr id="363" name="Google Shape;363;p26"/>
          <p:cNvSpPr txBox="1"/>
          <p:nvPr>
            <p:ph type="ctrTitle"/>
          </p:nvPr>
        </p:nvSpPr>
        <p:spPr>
          <a:xfrm rot="5400000">
            <a:off x="7140350" y="2145900"/>
            <a:ext cx="3487500" cy="85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accent1"/>
              </a:buClr>
              <a:buSzPts val="2400"/>
              <a:buNone/>
            </a:pPr>
            <a:r>
              <a:rPr lang="en-US"/>
              <a:t>KHÁM PHÁ DỮ LIỆU</a:t>
            </a:r>
            <a:endParaRPr/>
          </a:p>
        </p:txBody>
      </p:sp>
      <p:sp>
        <p:nvSpPr>
          <p:cNvPr id="364" name="Google Shape;364;p26"/>
          <p:cNvSpPr/>
          <p:nvPr/>
        </p:nvSpPr>
        <p:spPr>
          <a:xfrm>
            <a:off x="3293276" y="3911540"/>
            <a:ext cx="140700" cy="140700"/>
          </a:xfrm>
          <a:prstGeom prst="ellipse">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1C25"/>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7"/>
          <p:cNvSpPr/>
          <p:nvPr/>
        </p:nvSpPr>
        <p:spPr>
          <a:xfrm>
            <a:off x="3126200" y="-6452650"/>
            <a:ext cx="11820600" cy="11820600"/>
          </a:xfrm>
          <a:prstGeom prst="ellipse">
            <a:avLst/>
          </a:prstGeom>
          <a:no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7"/>
          <p:cNvSpPr txBox="1"/>
          <p:nvPr>
            <p:ph type="ctrTitle"/>
          </p:nvPr>
        </p:nvSpPr>
        <p:spPr>
          <a:xfrm rot="5400000">
            <a:off x="7140350" y="2145900"/>
            <a:ext cx="3487500" cy="85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t>KHÁM PHÁ DỮ LIỆU</a:t>
            </a:r>
            <a:endParaRPr/>
          </a:p>
        </p:txBody>
      </p:sp>
      <p:sp>
        <p:nvSpPr>
          <p:cNvPr id="371" name="Google Shape;371;p27"/>
          <p:cNvSpPr/>
          <p:nvPr/>
        </p:nvSpPr>
        <p:spPr>
          <a:xfrm>
            <a:off x="0" y="-6786"/>
            <a:ext cx="95100" cy="5177400"/>
          </a:xfrm>
          <a:prstGeom prst="rect">
            <a:avLst/>
          </a:prstGeom>
          <a:solidFill>
            <a:srgbClr val="6F82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7"/>
          <p:cNvSpPr txBox="1"/>
          <p:nvPr/>
        </p:nvSpPr>
        <p:spPr>
          <a:xfrm>
            <a:off x="633365" y="828000"/>
            <a:ext cx="5613437" cy="110238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6F82A5"/>
                </a:solidFill>
                <a:latin typeface="Source Sans Pro"/>
                <a:ea typeface="Source Sans Pro"/>
                <a:cs typeface="Source Sans Pro"/>
                <a:sym typeface="Source Sans Pro"/>
              </a:rPr>
              <a:t>Nhận xét: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r>
              <a:rPr b="0" i="1" lang="en-US" sz="1400" u="none" cap="none" strike="noStrike">
                <a:solidFill>
                  <a:srgbClr val="000000"/>
                </a:solidFill>
                <a:latin typeface="Arial"/>
                <a:ea typeface="Arial"/>
                <a:cs typeface="Arial"/>
                <a:sym typeface="Arial"/>
              </a:rPr>
              <a:t>mpg càng lớn thì giá xe càng thấp.Đối với Mercedes và Audi, giá xe cao nhất khi mpg tập trung trong khoảng từ 20-40, còn Hyndai, mpg gần như không ảnh hưởng gì đến giá xe</a:t>
            </a:r>
            <a:endParaRPr b="0" i="0" sz="1100" u="none" cap="none" strike="noStrike">
              <a:solidFill>
                <a:srgbClr val="6F82A5"/>
              </a:solidFill>
              <a:latin typeface="Source Sans Pro Light"/>
              <a:ea typeface="Source Sans Pro Light"/>
              <a:cs typeface="Source Sans Pro Light"/>
              <a:sym typeface="Source Sans Pro Light"/>
            </a:endParaRPr>
          </a:p>
        </p:txBody>
      </p:sp>
      <p:sp>
        <p:nvSpPr>
          <p:cNvPr id="373" name="Google Shape;373;p27"/>
          <p:cNvSpPr txBox="1"/>
          <p:nvPr/>
        </p:nvSpPr>
        <p:spPr>
          <a:xfrm>
            <a:off x="3623825" y="118625"/>
            <a:ext cx="4580425" cy="899939"/>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1600"/>
              </a:spcAft>
              <a:buNone/>
            </a:pPr>
            <a:r>
              <a:rPr b="0" i="0" lang="en-US" sz="1600" u="none" cap="none" strike="noStrike">
                <a:solidFill>
                  <a:srgbClr val="6F82A5"/>
                </a:solidFill>
                <a:latin typeface="Paytone One"/>
                <a:ea typeface="Paytone One"/>
                <a:cs typeface="Paytone One"/>
                <a:sym typeface="Paytone One"/>
              </a:rPr>
              <a:t>6. Mpg có ảnh hưởng như thế nào đến giá xe? (có phải mpg càng lớn thì giá càng thấp không?)</a:t>
            </a:r>
            <a:endParaRPr b="0" i="0" sz="1600" u="none" cap="none" strike="noStrike">
              <a:solidFill>
                <a:srgbClr val="6F82A5"/>
              </a:solidFill>
              <a:latin typeface="Paytone One"/>
              <a:ea typeface="Paytone One"/>
              <a:cs typeface="Paytone One"/>
              <a:sym typeface="Paytone One"/>
            </a:endParaRPr>
          </a:p>
        </p:txBody>
      </p:sp>
      <p:sp>
        <p:nvSpPr>
          <p:cNvPr id="374" name="Google Shape;374;p27"/>
          <p:cNvSpPr/>
          <p:nvPr/>
        </p:nvSpPr>
        <p:spPr>
          <a:xfrm>
            <a:off x="2784625" y="-683050"/>
            <a:ext cx="140700" cy="140700"/>
          </a:xfrm>
          <a:prstGeom prst="ellipse">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27"/>
          <p:cNvPicPr preferRelativeResize="0"/>
          <p:nvPr/>
        </p:nvPicPr>
        <p:blipFill rotWithShape="1">
          <a:blip r:embed="rId3">
            <a:alphaModFix/>
          </a:blip>
          <a:srcRect b="0" l="0" r="0" t="0"/>
          <a:stretch/>
        </p:blipFill>
        <p:spPr>
          <a:xfrm>
            <a:off x="1885069" y="2032158"/>
            <a:ext cx="5346188" cy="2976404"/>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500"/>
                                        <p:tgtEl>
                                          <p:spTgt spid="37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500"/>
                                        <p:tgtEl>
                                          <p:spTgt spid="37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500"/>
                                        <p:tgtEl>
                                          <p:spTgt spid="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8"/>
          <p:cNvSpPr/>
          <p:nvPr/>
        </p:nvSpPr>
        <p:spPr>
          <a:xfrm>
            <a:off x="3126200" y="-6452650"/>
            <a:ext cx="11820600" cy="11820600"/>
          </a:xfrm>
          <a:prstGeom prst="ellipse">
            <a:avLst/>
          </a:prstGeom>
          <a:no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28"/>
          <p:cNvSpPr txBox="1"/>
          <p:nvPr>
            <p:ph type="ctrTitle"/>
          </p:nvPr>
        </p:nvSpPr>
        <p:spPr>
          <a:xfrm rot="5400000">
            <a:off x="7140350" y="2145900"/>
            <a:ext cx="3487500" cy="85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t>KHÁM PHÁ DỮ LIỆU</a:t>
            </a:r>
            <a:endParaRPr/>
          </a:p>
        </p:txBody>
      </p:sp>
      <p:sp>
        <p:nvSpPr>
          <p:cNvPr id="382" name="Google Shape;382;p28"/>
          <p:cNvSpPr/>
          <p:nvPr/>
        </p:nvSpPr>
        <p:spPr>
          <a:xfrm>
            <a:off x="0" y="-6786"/>
            <a:ext cx="95100" cy="5177400"/>
          </a:xfrm>
          <a:prstGeom prst="rect">
            <a:avLst/>
          </a:prstGeom>
          <a:solidFill>
            <a:srgbClr val="6F82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8"/>
          <p:cNvSpPr txBox="1"/>
          <p:nvPr/>
        </p:nvSpPr>
        <p:spPr>
          <a:xfrm>
            <a:off x="3369825" y="378550"/>
            <a:ext cx="4133663" cy="540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1600"/>
              </a:spcAft>
              <a:buNone/>
            </a:pPr>
            <a:r>
              <a:rPr b="0" i="0" lang="en-US" sz="1600" u="none" cap="none" strike="noStrike">
                <a:solidFill>
                  <a:srgbClr val="6F82A5"/>
                </a:solidFill>
                <a:latin typeface="Paytone One"/>
                <a:ea typeface="Paytone One"/>
                <a:cs typeface="Paytone One"/>
                <a:sym typeface="Paytone One"/>
              </a:rPr>
              <a:t>7.Có phải xe có kích thước động cơ càng lớn thì giá càng cao không</a:t>
            </a:r>
            <a:endParaRPr b="0" i="0" sz="1600" u="none" cap="none" strike="noStrike">
              <a:solidFill>
                <a:srgbClr val="6F82A5"/>
              </a:solidFill>
              <a:latin typeface="Paytone One"/>
              <a:ea typeface="Paytone One"/>
              <a:cs typeface="Paytone One"/>
              <a:sym typeface="Paytone One"/>
            </a:endParaRPr>
          </a:p>
        </p:txBody>
      </p:sp>
      <p:sp>
        <p:nvSpPr>
          <p:cNvPr id="384" name="Google Shape;384;p28"/>
          <p:cNvSpPr/>
          <p:nvPr/>
        </p:nvSpPr>
        <p:spPr>
          <a:xfrm>
            <a:off x="3229125" y="778450"/>
            <a:ext cx="140700" cy="140700"/>
          </a:xfrm>
          <a:prstGeom prst="ellipse">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8"/>
          <p:cNvSpPr/>
          <p:nvPr/>
        </p:nvSpPr>
        <p:spPr>
          <a:xfrm>
            <a:off x="3229125" y="778450"/>
            <a:ext cx="140700" cy="140700"/>
          </a:xfrm>
          <a:prstGeom prst="ellipse">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8"/>
          <p:cNvSpPr/>
          <p:nvPr/>
        </p:nvSpPr>
        <p:spPr>
          <a:xfrm>
            <a:off x="574387" y="848800"/>
            <a:ext cx="5590875"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6F82A5"/>
                </a:solidFill>
                <a:latin typeface="Source Sans Pro"/>
                <a:ea typeface="Source Sans Pro"/>
                <a:cs typeface="Source Sans Pro"/>
                <a:sym typeface="Source Sans Pro"/>
              </a:rPr>
              <a:t>Nhận xét: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Nhìn chung có vẻ engineSize tăng thì giá cũng có thể sẽ tăng nhưng không ổn định.</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VD: Mặc dù engineSize = 6 nhưng giá tiền vẫn thấp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Các giá trị còn khá hỗn loạn do có nhiều hãng xe lẫn vào nhau, nên tách ra để rõ hơn.</a:t>
            </a:r>
            <a:endParaRPr b="0" i="0" sz="1400" u="none" cap="none" strike="noStrike">
              <a:solidFill>
                <a:srgbClr val="000000"/>
              </a:solidFill>
              <a:latin typeface="Arial"/>
              <a:ea typeface="Arial"/>
              <a:cs typeface="Arial"/>
              <a:sym typeface="Arial"/>
            </a:endParaRPr>
          </a:p>
        </p:txBody>
      </p:sp>
      <p:pic>
        <p:nvPicPr>
          <p:cNvPr id="387" name="Google Shape;387;p28"/>
          <p:cNvPicPr preferRelativeResize="0"/>
          <p:nvPr/>
        </p:nvPicPr>
        <p:blipFill rotWithShape="1">
          <a:blip r:embed="rId3">
            <a:alphaModFix/>
          </a:blip>
          <a:srcRect b="0" l="0" r="0" t="0"/>
          <a:stretch/>
        </p:blipFill>
        <p:spPr>
          <a:xfrm>
            <a:off x="2049462" y="1985116"/>
            <a:ext cx="5189538" cy="288919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500"/>
                                        <p:tgtEl>
                                          <p:spTgt spid="38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500"/>
                                        <p:tgtEl>
                                          <p:spTgt spid="38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500"/>
                                        <p:tgtEl>
                                          <p:spTgt spid="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9"/>
          <p:cNvSpPr/>
          <p:nvPr/>
        </p:nvSpPr>
        <p:spPr>
          <a:xfrm>
            <a:off x="3126200" y="-6452650"/>
            <a:ext cx="11820600" cy="11820600"/>
          </a:xfrm>
          <a:prstGeom prst="ellipse">
            <a:avLst/>
          </a:prstGeom>
          <a:no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29"/>
          <p:cNvSpPr txBox="1"/>
          <p:nvPr>
            <p:ph type="ctrTitle"/>
          </p:nvPr>
        </p:nvSpPr>
        <p:spPr>
          <a:xfrm rot="5400000">
            <a:off x="7140350" y="2145900"/>
            <a:ext cx="3487500" cy="85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t>KHÁM PHÁ DỮ LIỆU</a:t>
            </a:r>
            <a:endParaRPr/>
          </a:p>
        </p:txBody>
      </p:sp>
      <p:sp>
        <p:nvSpPr>
          <p:cNvPr id="394" name="Google Shape;394;p29"/>
          <p:cNvSpPr/>
          <p:nvPr/>
        </p:nvSpPr>
        <p:spPr>
          <a:xfrm>
            <a:off x="0" y="-6786"/>
            <a:ext cx="95100" cy="5177400"/>
          </a:xfrm>
          <a:prstGeom prst="rect">
            <a:avLst/>
          </a:prstGeom>
          <a:solidFill>
            <a:srgbClr val="6F82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9"/>
          <p:cNvSpPr txBox="1"/>
          <p:nvPr/>
        </p:nvSpPr>
        <p:spPr>
          <a:xfrm>
            <a:off x="507962" y="891517"/>
            <a:ext cx="4919188" cy="80925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Nhận xét:</a:t>
            </a:r>
            <a:r>
              <a:rPr b="0" i="0" lang="en-US" sz="1400" u="none" cap="none" strike="noStrike">
                <a:solidFill>
                  <a:srgbClr val="000000"/>
                </a:solidFill>
                <a:latin typeface="Arial"/>
                <a:ea typeface="Arial"/>
                <a:cs typeface="Arial"/>
                <a:sym typeface="Arial"/>
              </a:rPr>
              <a:t> </a:t>
            </a:r>
            <a:r>
              <a:rPr b="0" i="1" lang="en-US" sz="1400" u="none" cap="none" strike="noStrike">
                <a:solidFill>
                  <a:srgbClr val="000000"/>
                </a:solidFill>
                <a:latin typeface="Arial"/>
                <a:ea typeface="Arial"/>
                <a:cs typeface="Arial"/>
                <a:sym typeface="Arial"/>
              </a:rPr>
              <a:t>Số dặm xe đã đi càng thấp thì giá xe càng đắt</a:t>
            </a:r>
            <a:endParaRPr b="0" i="0" sz="1100" u="none" cap="none" strike="noStrike">
              <a:solidFill>
                <a:srgbClr val="6F82A5"/>
              </a:solidFill>
              <a:latin typeface="Source Sans Pro Light"/>
              <a:ea typeface="Source Sans Pro Light"/>
              <a:cs typeface="Source Sans Pro Light"/>
              <a:sym typeface="Source Sans Pro Light"/>
            </a:endParaRPr>
          </a:p>
        </p:txBody>
      </p:sp>
      <p:sp>
        <p:nvSpPr>
          <p:cNvPr id="396" name="Google Shape;396;p29"/>
          <p:cNvSpPr txBox="1"/>
          <p:nvPr/>
        </p:nvSpPr>
        <p:spPr>
          <a:xfrm>
            <a:off x="3126200" y="288950"/>
            <a:ext cx="3194599" cy="399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1600"/>
              </a:spcAft>
              <a:buNone/>
            </a:pPr>
            <a:r>
              <a:rPr b="0" i="0" lang="en-US" sz="1600" u="none" cap="none" strike="noStrike">
                <a:solidFill>
                  <a:srgbClr val="6F82A5"/>
                </a:solidFill>
                <a:latin typeface="Paytone One"/>
                <a:ea typeface="Paytone One"/>
                <a:cs typeface="Paytone One"/>
                <a:sym typeface="Paytone One"/>
              </a:rPr>
              <a:t>8. Số dặm xe đã đi  (mileage) có ảnh hưởng gì đến giá xe?</a:t>
            </a:r>
            <a:endParaRPr b="0" i="0" sz="1600" u="none" cap="none" strike="noStrike">
              <a:solidFill>
                <a:srgbClr val="6F82A5"/>
              </a:solidFill>
              <a:latin typeface="Paytone One"/>
              <a:ea typeface="Paytone One"/>
              <a:cs typeface="Paytone One"/>
              <a:sym typeface="Paytone One"/>
            </a:endParaRPr>
          </a:p>
        </p:txBody>
      </p:sp>
      <p:sp>
        <p:nvSpPr>
          <p:cNvPr id="397" name="Google Shape;397;p29"/>
          <p:cNvSpPr/>
          <p:nvPr/>
        </p:nvSpPr>
        <p:spPr>
          <a:xfrm>
            <a:off x="3229125" y="778450"/>
            <a:ext cx="140700" cy="140700"/>
          </a:xfrm>
          <a:prstGeom prst="ellipse">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9"/>
          <p:cNvSpPr/>
          <p:nvPr/>
        </p:nvSpPr>
        <p:spPr>
          <a:xfrm>
            <a:off x="3483125" y="1560067"/>
            <a:ext cx="140700" cy="140700"/>
          </a:xfrm>
          <a:prstGeom prst="ellipse">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9"/>
          <p:cNvSpPr/>
          <p:nvPr/>
        </p:nvSpPr>
        <p:spPr>
          <a:xfrm>
            <a:off x="3483125" y="1560067"/>
            <a:ext cx="140700" cy="140700"/>
          </a:xfrm>
          <a:prstGeom prst="ellipse">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0" name="Google Shape;400;p29"/>
          <p:cNvPicPr preferRelativeResize="0"/>
          <p:nvPr/>
        </p:nvPicPr>
        <p:blipFill rotWithShape="1">
          <a:blip r:embed="rId3">
            <a:alphaModFix/>
          </a:blip>
          <a:srcRect b="0" l="0" r="0" t="0"/>
          <a:stretch/>
        </p:blipFill>
        <p:spPr>
          <a:xfrm>
            <a:off x="1457672" y="1453115"/>
            <a:ext cx="6009928" cy="334593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500"/>
                                        <p:tgtEl>
                                          <p:spTgt spid="39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500"/>
                                        <p:tgtEl>
                                          <p:spTgt spid="39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500"/>
                                        <p:tgtEl>
                                          <p:spTgt spid="4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0"/>
          <p:cNvSpPr/>
          <p:nvPr/>
        </p:nvSpPr>
        <p:spPr>
          <a:xfrm>
            <a:off x="3126200" y="-6452650"/>
            <a:ext cx="11820600" cy="11820600"/>
          </a:xfrm>
          <a:prstGeom prst="ellipse">
            <a:avLst/>
          </a:prstGeom>
          <a:no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0"/>
          <p:cNvSpPr txBox="1"/>
          <p:nvPr>
            <p:ph type="ctrTitle"/>
          </p:nvPr>
        </p:nvSpPr>
        <p:spPr>
          <a:xfrm rot="5400000">
            <a:off x="7140350" y="2145900"/>
            <a:ext cx="3487500" cy="85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t>KHÁM PHÁ DỮ LIỆU</a:t>
            </a:r>
            <a:endParaRPr/>
          </a:p>
        </p:txBody>
      </p:sp>
      <p:sp>
        <p:nvSpPr>
          <p:cNvPr id="407" name="Google Shape;407;p30"/>
          <p:cNvSpPr/>
          <p:nvPr/>
        </p:nvSpPr>
        <p:spPr>
          <a:xfrm>
            <a:off x="0" y="-6786"/>
            <a:ext cx="95100" cy="5177400"/>
          </a:xfrm>
          <a:prstGeom prst="rect">
            <a:avLst/>
          </a:prstGeom>
          <a:solidFill>
            <a:srgbClr val="6F82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0"/>
          <p:cNvSpPr txBox="1"/>
          <p:nvPr/>
        </p:nvSpPr>
        <p:spPr>
          <a:xfrm>
            <a:off x="192363" y="1856716"/>
            <a:ext cx="2721162" cy="176278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Nhận xét:</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Dữ liệu phân bố khá rời rạc, nhìn chung giá xe cao tập trung ở mức thuế là 150€</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Độ tương quan giưa tax và price là 0.3</a:t>
            </a:r>
            <a:endParaRPr b="0" i="0" sz="1400" u="none" cap="none" strike="noStrike">
              <a:solidFill>
                <a:srgbClr val="000000"/>
              </a:solidFill>
              <a:latin typeface="Arial"/>
              <a:ea typeface="Arial"/>
              <a:cs typeface="Arial"/>
              <a:sym typeface="Arial"/>
            </a:endParaRPr>
          </a:p>
        </p:txBody>
      </p:sp>
      <p:sp>
        <p:nvSpPr>
          <p:cNvPr id="409" name="Google Shape;409;p30"/>
          <p:cNvSpPr txBox="1"/>
          <p:nvPr/>
        </p:nvSpPr>
        <p:spPr>
          <a:xfrm>
            <a:off x="3854986" y="318575"/>
            <a:ext cx="3397799" cy="399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1600"/>
              </a:spcAft>
              <a:buNone/>
            </a:pPr>
            <a:r>
              <a:rPr b="0" i="0" lang="en-US" sz="1600" u="none" cap="none" strike="noStrike">
                <a:solidFill>
                  <a:srgbClr val="6F82A5"/>
                </a:solidFill>
                <a:latin typeface="Paytone One"/>
                <a:ea typeface="Paytone One"/>
                <a:cs typeface="Paytone One"/>
                <a:sym typeface="Paytone One"/>
              </a:rPr>
              <a:t>9. Thuế xe có ảnh hưởng gì tới giá xe không?</a:t>
            </a:r>
            <a:endParaRPr b="0" i="0" sz="1600" u="none" cap="none" strike="noStrike">
              <a:solidFill>
                <a:srgbClr val="6F82A5"/>
              </a:solidFill>
              <a:latin typeface="Paytone One"/>
              <a:ea typeface="Paytone One"/>
              <a:cs typeface="Paytone One"/>
              <a:sym typeface="Paytone One"/>
            </a:endParaRPr>
          </a:p>
        </p:txBody>
      </p:sp>
      <p:sp>
        <p:nvSpPr>
          <p:cNvPr id="410" name="Google Shape;410;p30"/>
          <p:cNvSpPr/>
          <p:nvPr/>
        </p:nvSpPr>
        <p:spPr>
          <a:xfrm>
            <a:off x="3854986" y="2341675"/>
            <a:ext cx="140700" cy="140700"/>
          </a:xfrm>
          <a:prstGeom prst="ellipse">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0"/>
          <p:cNvSpPr/>
          <p:nvPr/>
        </p:nvSpPr>
        <p:spPr>
          <a:xfrm>
            <a:off x="3229125" y="778450"/>
            <a:ext cx="140700" cy="140700"/>
          </a:xfrm>
          <a:prstGeom prst="ellipse">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0"/>
          <p:cNvSpPr/>
          <p:nvPr/>
        </p:nvSpPr>
        <p:spPr>
          <a:xfrm>
            <a:off x="3854986" y="2341675"/>
            <a:ext cx="140700" cy="140700"/>
          </a:xfrm>
          <a:prstGeom prst="ellipse">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0"/>
          <p:cNvSpPr/>
          <p:nvPr/>
        </p:nvSpPr>
        <p:spPr>
          <a:xfrm>
            <a:off x="3483125" y="1560067"/>
            <a:ext cx="140700" cy="140700"/>
          </a:xfrm>
          <a:prstGeom prst="ellipse">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0"/>
          <p:cNvSpPr/>
          <p:nvPr/>
        </p:nvSpPr>
        <p:spPr>
          <a:xfrm>
            <a:off x="1380224" y="3946168"/>
            <a:ext cx="6515100"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Mức thuế xe dựa trên kích thước động cơ (engineSize), hoặc loại nhiên liệu(fuelType) và carbon dioxide (lượng khí thải CO2), tùy thuộc vào thời điểm chiếc xe được đăng ký lần đầu. Lượng khí thải càng thấp, thuế xe càng giảm</a:t>
            </a:r>
            <a:endParaRPr b="0" i="0" sz="1400" u="none" cap="none" strike="noStrike">
              <a:solidFill>
                <a:srgbClr val="242A38"/>
              </a:solidFill>
              <a:latin typeface="Arial"/>
              <a:ea typeface="Arial"/>
              <a:cs typeface="Arial"/>
              <a:sym typeface="Arial"/>
            </a:endParaRPr>
          </a:p>
        </p:txBody>
      </p:sp>
      <p:pic>
        <p:nvPicPr>
          <p:cNvPr id="415" name="Google Shape;415;p30"/>
          <p:cNvPicPr preferRelativeResize="0"/>
          <p:nvPr/>
        </p:nvPicPr>
        <p:blipFill rotWithShape="1">
          <a:blip r:embed="rId3">
            <a:alphaModFix/>
          </a:blip>
          <a:srcRect b="0" l="0" r="0" t="0"/>
          <a:stretch/>
        </p:blipFill>
        <p:spPr>
          <a:xfrm>
            <a:off x="3229125" y="1138149"/>
            <a:ext cx="4879131" cy="24813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500"/>
                                        <p:tgtEl>
                                          <p:spTgt spid="40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500"/>
                                        <p:tgtEl>
                                          <p:spTgt spid="40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500"/>
                                        <p:tgtEl>
                                          <p:spTgt spid="4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3"/>
          <p:cNvSpPr txBox="1"/>
          <p:nvPr>
            <p:ph type="ctrTitle"/>
          </p:nvPr>
        </p:nvSpPr>
        <p:spPr>
          <a:xfrm>
            <a:off x="2794591" y="422988"/>
            <a:ext cx="6089509" cy="9135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800"/>
              <a:buNone/>
            </a:pPr>
            <a:r>
              <a:rPr lang="en-US">
                <a:solidFill>
                  <a:srgbClr val="6F82A5"/>
                </a:solidFill>
              </a:rPr>
              <a:t>01. MÔ TẢ DỮ LIỆU </a:t>
            </a:r>
            <a:endParaRPr>
              <a:solidFill>
                <a:srgbClr val="6F82A5"/>
              </a:solidFill>
            </a:endParaRPr>
          </a:p>
        </p:txBody>
      </p:sp>
      <p:sp>
        <p:nvSpPr>
          <p:cNvPr id="120" name="Google Shape;120;p3"/>
          <p:cNvSpPr txBox="1"/>
          <p:nvPr>
            <p:ph idx="1" type="subTitle"/>
          </p:nvPr>
        </p:nvSpPr>
        <p:spPr>
          <a:xfrm>
            <a:off x="4316962" y="1216441"/>
            <a:ext cx="2577837" cy="261583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r>
              <a:rPr lang="en-US" sz="1800">
                <a:solidFill>
                  <a:srgbClr val="181C25"/>
                </a:solidFill>
              </a:rPr>
              <a:t>model</a:t>
            </a:r>
            <a:endParaRPr sz="1800">
              <a:solidFill>
                <a:srgbClr val="181C25"/>
              </a:solidFill>
            </a:endParaRPr>
          </a:p>
          <a:p>
            <a:pPr indent="0" lvl="0" marL="0" rtl="0" algn="r">
              <a:lnSpc>
                <a:spcPct val="100000"/>
              </a:lnSpc>
              <a:spcBef>
                <a:spcPts val="0"/>
              </a:spcBef>
              <a:spcAft>
                <a:spcPts val="0"/>
              </a:spcAft>
              <a:buSzPts val="1200"/>
              <a:buNone/>
            </a:pPr>
            <a:r>
              <a:rPr lang="en-US" sz="1800">
                <a:solidFill>
                  <a:srgbClr val="181C25"/>
                </a:solidFill>
              </a:rPr>
              <a:t>Year</a:t>
            </a:r>
            <a:endParaRPr sz="1800">
              <a:solidFill>
                <a:srgbClr val="181C25"/>
              </a:solidFill>
            </a:endParaRPr>
          </a:p>
          <a:p>
            <a:pPr indent="0" lvl="0" marL="0" rtl="0" algn="r">
              <a:lnSpc>
                <a:spcPct val="100000"/>
              </a:lnSpc>
              <a:spcBef>
                <a:spcPts val="0"/>
              </a:spcBef>
              <a:spcAft>
                <a:spcPts val="0"/>
              </a:spcAft>
              <a:buSzPts val="1200"/>
              <a:buNone/>
            </a:pPr>
            <a:r>
              <a:rPr lang="en-US" sz="1800">
                <a:solidFill>
                  <a:srgbClr val="181C25"/>
                </a:solidFill>
              </a:rPr>
              <a:t>Price</a:t>
            </a:r>
            <a:endParaRPr sz="1800">
              <a:solidFill>
                <a:srgbClr val="181C25"/>
              </a:solidFill>
            </a:endParaRPr>
          </a:p>
          <a:p>
            <a:pPr indent="0" lvl="0" marL="0" rtl="0" algn="r">
              <a:lnSpc>
                <a:spcPct val="100000"/>
              </a:lnSpc>
              <a:spcBef>
                <a:spcPts val="0"/>
              </a:spcBef>
              <a:spcAft>
                <a:spcPts val="0"/>
              </a:spcAft>
              <a:buSzPts val="1200"/>
              <a:buNone/>
            </a:pPr>
            <a:r>
              <a:rPr lang="en-US" sz="1800">
                <a:solidFill>
                  <a:srgbClr val="181C25"/>
                </a:solidFill>
              </a:rPr>
              <a:t>transmission</a:t>
            </a:r>
            <a:endParaRPr sz="1800">
              <a:solidFill>
                <a:srgbClr val="181C25"/>
              </a:solidFill>
            </a:endParaRPr>
          </a:p>
          <a:p>
            <a:pPr indent="0" lvl="0" marL="0" rtl="0" algn="r">
              <a:lnSpc>
                <a:spcPct val="100000"/>
              </a:lnSpc>
              <a:spcBef>
                <a:spcPts val="0"/>
              </a:spcBef>
              <a:spcAft>
                <a:spcPts val="0"/>
              </a:spcAft>
              <a:buSzPts val="1200"/>
              <a:buNone/>
            </a:pPr>
            <a:r>
              <a:rPr lang="en-US" sz="1800">
                <a:solidFill>
                  <a:srgbClr val="181C25"/>
                </a:solidFill>
              </a:rPr>
              <a:t>mileage </a:t>
            </a:r>
            <a:endParaRPr sz="1800">
              <a:solidFill>
                <a:srgbClr val="181C25"/>
              </a:solidFill>
            </a:endParaRPr>
          </a:p>
          <a:p>
            <a:pPr indent="0" lvl="0" marL="0" rtl="0" algn="r">
              <a:lnSpc>
                <a:spcPct val="100000"/>
              </a:lnSpc>
              <a:spcBef>
                <a:spcPts val="0"/>
              </a:spcBef>
              <a:spcAft>
                <a:spcPts val="0"/>
              </a:spcAft>
              <a:buSzPts val="1200"/>
              <a:buNone/>
            </a:pPr>
            <a:r>
              <a:rPr lang="en-US" sz="1800">
                <a:solidFill>
                  <a:srgbClr val="181C25"/>
                </a:solidFill>
              </a:rPr>
              <a:t>fuelType</a:t>
            </a:r>
            <a:endParaRPr sz="1800">
              <a:solidFill>
                <a:srgbClr val="181C25"/>
              </a:solidFill>
            </a:endParaRPr>
          </a:p>
          <a:p>
            <a:pPr indent="0" lvl="0" marL="0" rtl="0" algn="r">
              <a:lnSpc>
                <a:spcPct val="100000"/>
              </a:lnSpc>
              <a:spcBef>
                <a:spcPts val="0"/>
              </a:spcBef>
              <a:spcAft>
                <a:spcPts val="0"/>
              </a:spcAft>
              <a:buSzPts val="1200"/>
              <a:buNone/>
            </a:pPr>
            <a:r>
              <a:rPr lang="en-US" sz="1800">
                <a:solidFill>
                  <a:srgbClr val="181C25"/>
                </a:solidFill>
              </a:rPr>
              <a:t>tax</a:t>
            </a:r>
            <a:endParaRPr sz="1800">
              <a:solidFill>
                <a:srgbClr val="181C25"/>
              </a:solidFill>
            </a:endParaRPr>
          </a:p>
          <a:p>
            <a:pPr indent="0" lvl="0" marL="0" rtl="0" algn="r">
              <a:lnSpc>
                <a:spcPct val="100000"/>
              </a:lnSpc>
              <a:spcBef>
                <a:spcPts val="0"/>
              </a:spcBef>
              <a:spcAft>
                <a:spcPts val="0"/>
              </a:spcAft>
              <a:buSzPts val="1200"/>
              <a:buNone/>
            </a:pPr>
            <a:r>
              <a:rPr lang="en-US" sz="1800">
                <a:solidFill>
                  <a:srgbClr val="181C25"/>
                </a:solidFill>
              </a:rPr>
              <a:t>mpg</a:t>
            </a:r>
            <a:endParaRPr sz="1800">
              <a:solidFill>
                <a:srgbClr val="181C25"/>
              </a:solidFill>
            </a:endParaRPr>
          </a:p>
          <a:p>
            <a:pPr indent="0" lvl="0" marL="0" rtl="0" algn="r">
              <a:lnSpc>
                <a:spcPct val="100000"/>
              </a:lnSpc>
              <a:spcBef>
                <a:spcPts val="0"/>
              </a:spcBef>
              <a:spcAft>
                <a:spcPts val="0"/>
              </a:spcAft>
              <a:buSzPts val="1200"/>
              <a:buNone/>
            </a:pPr>
            <a:r>
              <a:rPr lang="en-US" sz="1800">
                <a:solidFill>
                  <a:srgbClr val="181C25"/>
                </a:solidFill>
              </a:rPr>
              <a:t>engineSize</a:t>
            </a:r>
            <a:endParaRPr sz="1800">
              <a:solidFill>
                <a:srgbClr val="181C25"/>
              </a:solidFill>
            </a:endParaRPr>
          </a:p>
        </p:txBody>
      </p:sp>
      <p:sp>
        <p:nvSpPr>
          <p:cNvPr id="121" name="Google Shape;121;p3"/>
          <p:cNvSpPr/>
          <p:nvPr/>
        </p:nvSpPr>
        <p:spPr>
          <a:xfrm>
            <a:off x="0" y="-6786"/>
            <a:ext cx="95100" cy="5177400"/>
          </a:xfrm>
          <a:prstGeom prst="rect">
            <a:avLst/>
          </a:prstGeom>
          <a:solidFill>
            <a:srgbClr val="A0A9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
          <p:cNvSpPr txBox="1"/>
          <p:nvPr/>
        </p:nvSpPr>
        <p:spPr>
          <a:xfrm>
            <a:off x="6894799" y="1213784"/>
            <a:ext cx="2577837" cy="261583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Source Sans Pro Light"/>
              <a:buNone/>
            </a:pPr>
            <a:r>
              <a:rPr b="0" i="0" lang="en-US" sz="1800" u="none" cap="none" strike="noStrike">
                <a:solidFill>
                  <a:srgbClr val="6F82A5"/>
                </a:solidFill>
                <a:latin typeface="Source Sans Pro Light"/>
                <a:ea typeface="Source Sans Pro Light"/>
                <a:cs typeface="Source Sans Pro Light"/>
                <a:sym typeface="Source Sans Pro Light"/>
              </a:rPr>
              <a:t>Model xe</a:t>
            </a:r>
            <a:endParaRPr b="0" i="0" sz="1800" u="none" cap="none" strike="noStrike">
              <a:solidFill>
                <a:srgbClr val="6F82A5"/>
              </a:solidFill>
              <a:latin typeface="Source Sans Pro Light"/>
              <a:ea typeface="Source Sans Pro Light"/>
              <a:cs typeface="Source Sans Pro Light"/>
              <a:sym typeface="Source Sans Pro Light"/>
            </a:endParaRPr>
          </a:p>
          <a:p>
            <a:pPr indent="0" lvl="0" marL="0" marR="0" rtl="0" algn="l">
              <a:lnSpc>
                <a:spcPct val="100000"/>
              </a:lnSpc>
              <a:spcBef>
                <a:spcPts val="0"/>
              </a:spcBef>
              <a:spcAft>
                <a:spcPts val="0"/>
              </a:spcAft>
              <a:buClr>
                <a:srgbClr val="000000"/>
              </a:buClr>
              <a:buSzPts val="1200"/>
              <a:buFont typeface="Source Sans Pro Light"/>
              <a:buNone/>
            </a:pPr>
            <a:r>
              <a:rPr b="0" i="0" lang="en-US" sz="1800" u="none" cap="none" strike="noStrike">
                <a:solidFill>
                  <a:srgbClr val="6F82A5"/>
                </a:solidFill>
                <a:latin typeface="Source Sans Pro Light"/>
                <a:ea typeface="Source Sans Pro Light"/>
                <a:cs typeface="Source Sans Pro Light"/>
                <a:sym typeface="Source Sans Pro Light"/>
              </a:rPr>
              <a:t>Năm đăng ký xe</a:t>
            </a:r>
            <a:endParaRPr b="0" i="0" sz="1800" u="none" cap="none" strike="noStrike">
              <a:solidFill>
                <a:srgbClr val="6F82A5"/>
              </a:solidFill>
              <a:latin typeface="Source Sans Pro Light"/>
              <a:ea typeface="Source Sans Pro Light"/>
              <a:cs typeface="Source Sans Pro Light"/>
              <a:sym typeface="Source Sans Pro Light"/>
            </a:endParaRPr>
          </a:p>
          <a:p>
            <a:pPr indent="0" lvl="0" marL="0" marR="0" rtl="0" algn="l">
              <a:lnSpc>
                <a:spcPct val="100000"/>
              </a:lnSpc>
              <a:spcBef>
                <a:spcPts val="0"/>
              </a:spcBef>
              <a:spcAft>
                <a:spcPts val="0"/>
              </a:spcAft>
              <a:buClr>
                <a:srgbClr val="000000"/>
              </a:buClr>
              <a:buSzPts val="1200"/>
              <a:buFont typeface="Source Sans Pro Light"/>
              <a:buNone/>
            </a:pPr>
            <a:r>
              <a:rPr b="0" i="0" lang="en-US" sz="1800" u="none" cap="none" strike="noStrike">
                <a:solidFill>
                  <a:srgbClr val="6F82A5"/>
                </a:solidFill>
                <a:latin typeface="Source Sans Pro Light"/>
                <a:ea typeface="Source Sans Pro Light"/>
                <a:cs typeface="Source Sans Pro Light"/>
                <a:sym typeface="Source Sans Pro Light"/>
              </a:rPr>
              <a:t>Giá bán khi mua</a:t>
            </a:r>
            <a:endParaRPr b="0" i="0" sz="1800" u="none" cap="none" strike="noStrike">
              <a:solidFill>
                <a:srgbClr val="6F82A5"/>
              </a:solidFill>
              <a:latin typeface="Source Sans Pro Light"/>
              <a:ea typeface="Source Sans Pro Light"/>
              <a:cs typeface="Source Sans Pro Light"/>
              <a:sym typeface="Source Sans Pro Light"/>
            </a:endParaRPr>
          </a:p>
          <a:p>
            <a:pPr indent="0" lvl="0" marL="0" marR="0" rtl="0" algn="l">
              <a:lnSpc>
                <a:spcPct val="100000"/>
              </a:lnSpc>
              <a:spcBef>
                <a:spcPts val="0"/>
              </a:spcBef>
              <a:spcAft>
                <a:spcPts val="0"/>
              </a:spcAft>
              <a:buClr>
                <a:srgbClr val="000000"/>
              </a:buClr>
              <a:buSzPts val="1200"/>
              <a:buFont typeface="Source Sans Pro Light"/>
              <a:buNone/>
            </a:pPr>
            <a:r>
              <a:rPr b="0" i="0" lang="en-US" sz="1800" u="none" cap="none" strike="noStrike">
                <a:solidFill>
                  <a:srgbClr val="6F82A5"/>
                </a:solidFill>
                <a:latin typeface="Source Sans Pro Light"/>
                <a:ea typeface="Source Sans Pro Light"/>
                <a:cs typeface="Source Sans Pro Light"/>
                <a:sym typeface="Source Sans Pro Light"/>
              </a:rPr>
              <a:t>Loại hộp số</a:t>
            </a:r>
            <a:endParaRPr b="0" i="0" sz="1800" u="none" cap="none" strike="noStrike">
              <a:solidFill>
                <a:srgbClr val="6F82A5"/>
              </a:solidFill>
              <a:latin typeface="Source Sans Pro Light"/>
              <a:ea typeface="Source Sans Pro Light"/>
              <a:cs typeface="Source Sans Pro Light"/>
              <a:sym typeface="Source Sans Pro Light"/>
            </a:endParaRPr>
          </a:p>
          <a:p>
            <a:pPr indent="0" lvl="0" marL="0" marR="0" rtl="0" algn="l">
              <a:lnSpc>
                <a:spcPct val="100000"/>
              </a:lnSpc>
              <a:spcBef>
                <a:spcPts val="0"/>
              </a:spcBef>
              <a:spcAft>
                <a:spcPts val="0"/>
              </a:spcAft>
              <a:buClr>
                <a:srgbClr val="000000"/>
              </a:buClr>
              <a:buSzPts val="1200"/>
              <a:buFont typeface="Source Sans Pro Light"/>
              <a:buNone/>
            </a:pPr>
            <a:r>
              <a:rPr b="0" i="0" lang="en-US" sz="1800" u="none" cap="none" strike="noStrike">
                <a:solidFill>
                  <a:srgbClr val="6F82A5"/>
                </a:solidFill>
                <a:latin typeface="Source Sans Pro Light"/>
                <a:ea typeface="Source Sans Pro Light"/>
                <a:cs typeface="Source Sans Pro Light"/>
                <a:sym typeface="Source Sans Pro Light"/>
              </a:rPr>
              <a:t>Số dặm đã đi </a:t>
            </a:r>
            <a:endParaRPr/>
          </a:p>
          <a:p>
            <a:pPr indent="0" lvl="0" marL="0" marR="0" rtl="0" algn="l">
              <a:lnSpc>
                <a:spcPct val="100000"/>
              </a:lnSpc>
              <a:spcBef>
                <a:spcPts val="0"/>
              </a:spcBef>
              <a:spcAft>
                <a:spcPts val="0"/>
              </a:spcAft>
              <a:buClr>
                <a:srgbClr val="000000"/>
              </a:buClr>
              <a:buSzPts val="1200"/>
              <a:buFont typeface="Source Sans Pro Light"/>
              <a:buNone/>
            </a:pPr>
            <a:r>
              <a:rPr b="0" i="0" lang="en-US" sz="1800" u="none" cap="none" strike="noStrike">
                <a:solidFill>
                  <a:srgbClr val="6F82A5"/>
                </a:solidFill>
                <a:latin typeface="Source Sans Pro Light"/>
                <a:ea typeface="Source Sans Pro Light"/>
                <a:cs typeface="Source Sans Pro Light"/>
                <a:sym typeface="Source Sans Pro Light"/>
              </a:rPr>
              <a:t>Loại nhiên liệu</a:t>
            </a:r>
            <a:endParaRPr b="0" i="0" sz="1800" u="none" cap="none" strike="noStrike">
              <a:solidFill>
                <a:srgbClr val="6F82A5"/>
              </a:solidFill>
              <a:latin typeface="Source Sans Pro Light"/>
              <a:ea typeface="Source Sans Pro Light"/>
              <a:cs typeface="Source Sans Pro Light"/>
              <a:sym typeface="Source Sans Pro Light"/>
            </a:endParaRPr>
          </a:p>
          <a:p>
            <a:pPr indent="0" lvl="0" marL="0" marR="0" rtl="0" algn="l">
              <a:lnSpc>
                <a:spcPct val="100000"/>
              </a:lnSpc>
              <a:spcBef>
                <a:spcPts val="0"/>
              </a:spcBef>
              <a:spcAft>
                <a:spcPts val="0"/>
              </a:spcAft>
              <a:buClr>
                <a:srgbClr val="000000"/>
              </a:buClr>
              <a:buSzPts val="1200"/>
              <a:buFont typeface="Source Sans Pro Light"/>
              <a:buNone/>
            </a:pPr>
            <a:r>
              <a:rPr b="0" i="0" lang="en-US" sz="1800" u="none" cap="none" strike="noStrike">
                <a:solidFill>
                  <a:srgbClr val="6F82A5"/>
                </a:solidFill>
                <a:latin typeface="Source Sans Pro Light"/>
                <a:ea typeface="Source Sans Pro Light"/>
                <a:cs typeface="Source Sans Pro Light"/>
                <a:sym typeface="Source Sans Pro Light"/>
              </a:rPr>
              <a:t>Thuế khi mua</a:t>
            </a:r>
            <a:endParaRPr b="0" i="0" sz="1800" u="none" cap="none" strike="noStrike">
              <a:solidFill>
                <a:srgbClr val="6F82A5"/>
              </a:solidFill>
              <a:latin typeface="Source Sans Pro Light"/>
              <a:ea typeface="Source Sans Pro Light"/>
              <a:cs typeface="Source Sans Pro Light"/>
              <a:sym typeface="Source Sans Pro Light"/>
            </a:endParaRPr>
          </a:p>
          <a:p>
            <a:pPr indent="0" lvl="0" marL="0" marR="0" rtl="0" algn="l">
              <a:lnSpc>
                <a:spcPct val="100000"/>
              </a:lnSpc>
              <a:spcBef>
                <a:spcPts val="0"/>
              </a:spcBef>
              <a:spcAft>
                <a:spcPts val="0"/>
              </a:spcAft>
              <a:buClr>
                <a:srgbClr val="000000"/>
              </a:buClr>
              <a:buSzPts val="1200"/>
              <a:buFont typeface="Source Sans Pro Light"/>
              <a:buNone/>
            </a:pPr>
            <a:r>
              <a:rPr b="0" i="0" lang="en-US" sz="1800" u="none" cap="none" strike="noStrike">
                <a:solidFill>
                  <a:srgbClr val="6F82A5"/>
                </a:solidFill>
                <a:latin typeface="Source Sans Pro Light"/>
                <a:ea typeface="Source Sans Pro Light"/>
                <a:cs typeface="Source Sans Pro Light"/>
                <a:sym typeface="Source Sans Pro Light"/>
              </a:rPr>
              <a:t>Số dặm/galon</a:t>
            </a:r>
            <a:endParaRPr b="0" i="0" sz="1800" u="none" cap="none" strike="noStrike">
              <a:solidFill>
                <a:srgbClr val="6F82A5"/>
              </a:solidFill>
              <a:latin typeface="Source Sans Pro Light"/>
              <a:ea typeface="Source Sans Pro Light"/>
              <a:cs typeface="Source Sans Pro Light"/>
              <a:sym typeface="Source Sans Pro Light"/>
            </a:endParaRPr>
          </a:p>
          <a:p>
            <a:pPr indent="0" lvl="0" marL="0" marR="0" rtl="0" algn="l">
              <a:lnSpc>
                <a:spcPct val="100000"/>
              </a:lnSpc>
              <a:spcBef>
                <a:spcPts val="0"/>
              </a:spcBef>
              <a:spcAft>
                <a:spcPts val="0"/>
              </a:spcAft>
              <a:buClr>
                <a:srgbClr val="000000"/>
              </a:buClr>
              <a:buSzPts val="1200"/>
              <a:buFont typeface="Source Sans Pro Light"/>
              <a:buNone/>
            </a:pPr>
            <a:r>
              <a:rPr b="0" i="0" lang="en-US" sz="1800" u="none" cap="none" strike="noStrike">
                <a:solidFill>
                  <a:srgbClr val="6F82A5"/>
                </a:solidFill>
                <a:latin typeface="Source Sans Pro Light"/>
                <a:ea typeface="Source Sans Pro Light"/>
                <a:cs typeface="Source Sans Pro Light"/>
                <a:sym typeface="Source Sans Pro Light"/>
              </a:rPr>
              <a:t>Kích thướng động cơ</a:t>
            </a:r>
            <a:endParaRPr b="0" i="0" sz="1800" u="none" cap="none" strike="noStrike">
              <a:solidFill>
                <a:srgbClr val="6F82A5"/>
              </a:solidFill>
              <a:latin typeface="Source Sans Pro Light"/>
              <a:ea typeface="Source Sans Pro Light"/>
              <a:cs typeface="Source Sans Pro Light"/>
              <a:sym typeface="Source Sans Pro Light"/>
            </a:endParaRPr>
          </a:p>
        </p:txBody>
      </p:sp>
      <p:pic>
        <p:nvPicPr>
          <p:cNvPr id="123" name="Google Shape;123;p3"/>
          <p:cNvPicPr preferRelativeResize="0"/>
          <p:nvPr/>
        </p:nvPicPr>
        <p:blipFill rotWithShape="1">
          <a:blip r:embed="rId3">
            <a:alphaModFix/>
          </a:blip>
          <a:srcRect b="0" l="0" r="0" t="0"/>
          <a:stretch/>
        </p:blipFill>
        <p:spPr>
          <a:xfrm>
            <a:off x="183199" y="1458150"/>
            <a:ext cx="5185214" cy="2305050"/>
          </a:xfrm>
          <a:prstGeom prst="rect">
            <a:avLst/>
          </a:prstGeom>
          <a:noFill/>
          <a:ln>
            <a:noFill/>
          </a:ln>
        </p:spPr>
      </p:pic>
      <p:sp>
        <p:nvSpPr>
          <p:cNvPr id="124" name="Google Shape;124;p3"/>
          <p:cNvSpPr txBox="1"/>
          <p:nvPr>
            <p:ph idx="1" type="subTitle"/>
          </p:nvPr>
        </p:nvSpPr>
        <p:spPr>
          <a:xfrm>
            <a:off x="1631471" y="3763200"/>
            <a:ext cx="3905100" cy="1154700"/>
          </a:xfrm>
          <a:prstGeom prst="rect">
            <a:avLst/>
          </a:prstGeom>
          <a:noFill/>
          <a:ln>
            <a:noFill/>
          </a:ln>
        </p:spPr>
        <p:txBody>
          <a:bodyPr anchorCtr="0" anchor="t" bIns="91425" lIns="91425" spcFirstLastPara="1" rIns="91425" wrap="square" tIns="91425">
            <a:noAutofit/>
          </a:bodyPr>
          <a:lstStyle/>
          <a:p>
            <a:pPr indent="-304800" lvl="0" marL="457200" rtl="0" algn="r">
              <a:lnSpc>
                <a:spcPct val="100000"/>
              </a:lnSpc>
              <a:spcBef>
                <a:spcPts val="0"/>
              </a:spcBef>
              <a:spcAft>
                <a:spcPts val="0"/>
              </a:spcAft>
              <a:buClr>
                <a:srgbClr val="000000"/>
              </a:buClr>
              <a:buSzPts val="120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31"/>
          <p:cNvPicPr preferRelativeResize="0"/>
          <p:nvPr/>
        </p:nvPicPr>
        <p:blipFill rotWithShape="1">
          <a:blip r:embed="rId3">
            <a:alphaModFix/>
          </a:blip>
          <a:srcRect b="0" l="28911" r="28910" t="11979"/>
          <a:stretch/>
        </p:blipFill>
        <p:spPr>
          <a:xfrm>
            <a:off x="2534950" y="0"/>
            <a:ext cx="3697002" cy="5143500"/>
          </a:xfrm>
          <a:prstGeom prst="rect">
            <a:avLst/>
          </a:prstGeom>
          <a:noFill/>
          <a:ln>
            <a:noFill/>
          </a:ln>
        </p:spPr>
      </p:pic>
      <p:sp>
        <p:nvSpPr>
          <p:cNvPr id="421" name="Google Shape;421;p31"/>
          <p:cNvSpPr txBox="1"/>
          <p:nvPr/>
        </p:nvSpPr>
        <p:spPr>
          <a:xfrm>
            <a:off x="4558048" y="885575"/>
            <a:ext cx="3005508" cy="5628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Clr>
                <a:srgbClr val="000000"/>
              </a:buClr>
              <a:buSzPts val="13800"/>
              <a:buFont typeface="Arial"/>
              <a:buNone/>
            </a:pPr>
            <a:r>
              <a:rPr b="0" i="0" lang="en-US" sz="13800" u="none" cap="none" strike="noStrike">
                <a:solidFill>
                  <a:srgbClr val="6F82A5"/>
                </a:solidFill>
                <a:latin typeface="Paytone One"/>
                <a:ea typeface="Paytone One"/>
                <a:cs typeface="Paytone One"/>
                <a:sym typeface="Paytone One"/>
              </a:rPr>
              <a:t>05</a:t>
            </a:r>
            <a:endParaRPr b="0" i="0" sz="13800" u="none" cap="none" strike="noStrike">
              <a:solidFill>
                <a:srgbClr val="6F82A5"/>
              </a:solidFill>
              <a:latin typeface="Paytone One"/>
              <a:ea typeface="Paytone One"/>
              <a:cs typeface="Paytone One"/>
              <a:sym typeface="Paytone One"/>
            </a:endParaRPr>
          </a:p>
        </p:txBody>
      </p:sp>
      <p:sp>
        <p:nvSpPr>
          <p:cNvPr id="422" name="Google Shape;422;p31"/>
          <p:cNvSpPr/>
          <p:nvPr/>
        </p:nvSpPr>
        <p:spPr>
          <a:xfrm>
            <a:off x="0" y="-6786"/>
            <a:ext cx="95100" cy="5177400"/>
          </a:xfrm>
          <a:prstGeom prst="rect">
            <a:avLst/>
          </a:prstGeom>
          <a:solidFill>
            <a:srgbClr val="6F82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82A5"/>
              </a:solidFill>
              <a:latin typeface="Arial"/>
              <a:ea typeface="Arial"/>
              <a:cs typeface="Arial"/>
              <a:sym typeface="Arial"/>
            </a:endParaRPr>
          </a:p>
        </p:txBody>
      </p:sp>
      <p:sp>
        <p:nvSpPr>
          <p:cNvPr id="423" name="Google Shape;423;p31"/>
          <p:cNvSpPr txBox="1"/>
          <p:nvPr/>
        </p:nvSpPr>
        <p:spPr>
          <a:xfrm>
            <a:off x="5192551" y="2229108"/>
            <a:ext cx="3410406" cy="1803758"/>
          </a:xfrm>
          <a:prstGeom prst="rect">
            <a:avLst/>
          </a:prstGeom>
          <a:noFill/>
          <a:ln>
            <a:noFill/>
          </a:ln>
        </p:spPr>
        <p:txBody>
          <a:bodyPr anchorCtr="0" anchor="ctr" bIns="0" lIns="0" spcFirstLastPara="1" rIns="0" wrap="square" tIns="6350">
            <a:noAutofit/>
          </a:bodyPr>
          <a:lstStyle/>
          <a:p>
            <a:pPr indent="0" lvl="0" marL="0" marR="0" rtl="0" algn="just">
              <a:lnSpc>
                <a:spcPct val="100000"/>
              </a:lnSpc>
              <a:spcBef>
                <a:spcPts val="0"/>
              </a:spcBef>
              <a:spcAft>
                <a:spcPts val="0"/>
              </a:spcAft>
              <a:buClr>
                <a:srgbClr val="000000"/>
              </a:buClr>
              <a:buSzPts val="4800"/>
              <a:buFont typeface="Arial"/>
              <a:buNone/>
            </a:pPr>
            <a:r>
              <a:rPr b="0" i="0" lang="en-US" sz="4800" u="none" cap="none" strike="noStrike">
                <a:solidFill>
                  <a:schemeClr val="lt1"/>
                </a:solidFill>
                <a:latin typeface="Paytone One"/>
                <a:ea typeface="Paytone One"/>
                <a:cs typeface="Paytone One"/>
                <a:sym typeface="Paytone One"/>
              </a:rPr>
              <a:t>MÔ</a:t>
            </a:r>
            <a:r>
              <a:rPr b="0" i="0" lang="en-US" sz="4800" u="none" cap="none" strike="noStrike">
                <a:solidFill>
                  <a:schemeClr val="accent2"/>
                </a:solidFill>
                <a:latin typeface="Paytone One"/>
                <a:ea typeface="Paytone One"/>
                <a:cs typeface="Paytone One"/>
                <a:sym typeface="Paytone One"/>
              </a:rPr>
              <a:t> </a:t>
            </a:r>
            <a:r>
              <a:rPr b="0" i="0" lang="en-US" sz="4800" u="none" cap="none" strike="noStrike">
                <a:solidFill>
                  <a:srgbClr val="6F82A5"/>
                </a:solidFill>
                <a:latin typeface="Paytone One"/>
                <a:ea typeface="Paytone One"/>
                <a:cs typeface="Paytone One"/>
                <a:sym typeface="Paytone One"/>
              </a:rPr>
              <a:t>HÌNH</a:t>
            </a:r>
            <a:r>
              <a:rPr b="0" i="0" lang="en-US" sz="4800" u="none" cap="none" strike="noStrike">
                <a:solidFill>
                  <a:schemeClr val="accent2"/>
                </a:solidFill>
                <a:latin typeface="Paytone One"/>
                <a:ea typeface="Paytone One"/>
                <a:cs typeface="Paytone One"/>
                <a:sym typeface="Paytone One"/>
              </a:rPr>
              <a:t> </a:t>
            </a:r>
            <a:endParaRPr/>
          </a:p>
          <a:p>
            <a:pPr indent="0" lvl="0" marL="0" marR="0" rtl="0" algn="just">
              <a:lnSpc>
                <a:spcPct val="100000"/>
              </a:lnSpc>
              <a:spcBef>
                <a:spcPts val="0"/>
              </a:spcBef>
              <a:spcAft>
                <a:spcPts val="0"/>
              </a:spcAft>
              <a:buClr>
                <a:srgbClr val="000000"/>
              </a:buClr>
              <a:buSzPts val="4800"/>
              <a:buFont typeface="Arial"/>
              <a:buNone/>
            </a:pPr>
            <a:r>
              <a:rPr b="0" i="0" lang="en-US" sz="4800" u="none" cap="none" strike="noStrike">
                <a:solidFill>
                  <a:schemeClr val="lt1"/>
                </a:solidFill>
                <a:latin typeface="Paytone One"/>
                <a:ea typeface="Paytone One"/>
                <a:cs typeface="Paytone One"/>
                <a:sym typeface="Paytone One"/>
              </a:rPr>
              <a:t>DỰ</a:t>
            </a:r>
            <a:r>
              <a:rPr b="0" i="0" lang="en-US" sz="4800" u="none" cap="none" strike="noStrike">
                <a:solidFill>
                  <a:schemeClr val="accent2"/>
                </a:solidFill>
                <a:latin typeface="Paytone One"/>
                <a:ea typeface="Paytone One"/>
                <a:cs typeface="Paytone One"/>
                <a:sym typeface="Paytone One"/>
              </a:rPr>
              <a:t> </a:t>
            </a:r>
            <a:r>
              <a:rPr b="0" i="0" lang="en-US" sz="4800" u="none" cap="none" strike="noStrike">
                <a:solidFill>
                  <a:srgbClr val="6F82A5"/>
                </a:solidFill>
                <a:latin typeface="Paytone One"/>
                <a:ea typeface="Paytone One"/>
                <a:cs typeface="Paytone One"/>
                <a:sym typeface="Paytone One"/>
              </a:rPr>
              <a:t>ĐOÁN</a:t>
            </a:r>
            <a:endParaRPr b="0" i="0" sz="4800" u="none" cap="none" strike="noStrike">
              <a:solidFill>
                <a:srgbClr val="6F82A5"/>
              </a:solidFill>
              <a:latin typeface="Paytone One"/>
              <a:ea typeface="Paytone One"/>
              <a:cs typeface="Paytone One"/>
              <a:sym typeface="Paytone On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2"/>
          <p:cNvSpPr txBox="1"/>
          <p:nvPr>
            <p:ph type="ctrTitle"/>
          </p:nvPr>
        </p:nvSpPr>
        <p:spPr>
          <a:xfrm>
            <a:off x="3123133" y="461173"/>
            <a:ext cx="2014200" cy="319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800"/>
              <a:buNone/>
            </a:pPr>
            <a:r>
              <a:rPr lang="en-US"/>
              <a:t>1. Random Split</a:t>
            </a:r>
            <a:endParaRPr/>
          </a:p>
        </p:txBody>
      </p:sp>
      <p:sp>
        <p:nvSpPr>
          <p:cNvPr id="429" name="Google Shape;429;p32"/>
          <p:cNvSpPr txBox="1"/>
          <p:nvPr>
            <p:ph idx="3" type="subTitle"/>
          </p:nvPr>
        </p:nvSpPr>
        <p:spPr>
          <a:xfrm>
            <a:off x="432619" y="3941491"/>
            <a:ext cx="7757652" cy="266716"/>
          </a:xfrm>
          <a:prstGeom prst="rect">
            <a:avLst/>
          </a:prstGeom>
          <a:noFill/>
          <a:ln>
            <a:noFill/>
          </a:ln>
        </p:spPr>
        <p:txBody>
          <a:bodyPr anchorCtr="0" anchor="t" bIns="91425" lIns="91425" spcFirstLastPara="1" rIns="91425" wrap="square" tIns="91425">
            <a:noAutofit/>
          </a:bodyPr>
          <a:lstStyle/>
          <a:p>
            <a:pPr indent="-304800" lvl="0" marL="457200" rtl="0" algn="r">
              <a:lnSpc>
                <a:spcPct val="100000"/>
              </a:lnSpc>
              <a:spcBef>
                <a:spcPts val="0"/>
              </a:spcBef>
              <a:spcAft>
                <a:spcPts val="0"/>
              </a:spcAft>
              <a:buSzPts val="1100"/>
              <a:buNone/>
            </a:pPr>
            <a:r>
              <a:rPr lang="en-US" sz="1400"/>
              <a:t>Tiến hành chia dữ liệu với tỉ lệ 20:80 trong đó tập train chiếm 80% và tập test  chiếm 20% dữ liệu</a:t>
            </a:r>
            <a:endParaRPr sz="1400"/>
          </a:p>
        </p:txBody>
      </p:sp>
      <p:sp>
        <p:nvSpPr>
          <p:cNvPr id="430" name="Google Shape;430;p32"/>
          <p:cNvSpPr txBox="1"/>
          <p:nvPr>
            <p:ph idx="8" type="ctrTitle"/>
          </p:nvPr>
        </p:nvSpPr>
        <p:spPr>
          <a:xfrm rot="5400000">
            <a:off x="7140350" y="2145900"/>
            <a:ext cx="3487500" cy="85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accent1"/>
              </a:buClr>
              <a:buSzPts val="2400"/>
              <a:buNone/>
            </a:pPr>
            <a:r>
              <a:rPr lang="en-US"/>
              <a:t>Mô hình dự đoán</a:t>
            </a:r>
            <a:endParaRPr/>
          </a:p>
        </p:txBody>
      </p:sp>
      <p:pic>
        <p:nvPicPr>
          <p:cNvPr id="431" name="Google Shape;431;p32"/>
          <p:cNvPicPr preferRelativeResize="0"/>
          <p:nvPr/>
        </p:nvPicPr>
        <p:blipFill rotWithShape="1">
          <a:blip r:embed="rId3">
            <a:alphaModFix/>
          </a:blip>
          <a:srcRect b="0" l="0" r="0" t="0"/>
          <a:stretch/>
        </p:blipFill>
        <p:spPr>
          <a:xfrm>
            <a:off x="1032628" y="1021952"/>
            <a:ext cx="6852843" cy="251836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500"/>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9">
                                            <p:txEl>
                                              <p:pRg end="0" st="0"/>
                                            </p:txEl>
                                          </p:spTgt>
                                        </p:tgtEl>
                                        <p:attrNameLst>
                                          <p:attrName>style.visibility</p:attrName>
                                        </p:attrNameLst>
                                      </p:cBhvr>
                                      <p:to>
                                        <p:strVal val="visible"/>
                                      </p:to>
                                    </p:set>
                                    <p:anim calcmode="lin" valueType="num">
                                      <p:cBhvr additive="base">
                                        <p:cTn dur="500"/>
                                        <p:tgtEl>
                                          <p:spTgt spid="42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3"/>
          <p:cNvSpPr txBox="1"/>
          <p:nvPr>
            <p:ph type="ctrTitle"/>
          </p:nvPr>
        </p:nvSpPr>
        <p:spPr>
          <a:xfrm>
            <a:off x="547081" y="550133"/>
            <a:ext cx="5352274" cy="277868"/>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800"/>
              <a:buNone/>
            </a:pPr>
            <a:r>
              <a:rPr lang="en-US"/>
              <a:t>2.  Label encoder &amp; OneHotEncoder</a:t>
            </a:r>
            <a:endParaRPr/>
          </a:p>
        </p:txBody>
      </p:sp>
      <p:sp>
        <p:nvSpPr>
          <p:cNvPr id="437" name="Google Shape;437;p33"/>
          <p:cNvSpPr txBox="1"/>
          <p:nvPr>
            <p:ph idx="8" type="ctrTitle"/>
          </p:nvPr>
        </p:nvSpPr>
        <p:spPr>
          <a:xfrm rot="5400000">
            <a:off x="7140350" y="2145900"/>
            <a:ext cx="3487500" cy="85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accent1"/>
              </a:buClr>
              <a:buSzPts val="2400"/>
              <a:buNone/>
            </a:pPr>
            <a:r>
              <a:rPr lang="en-US"/>
              <a:t>Mô hình dự đoán</a:t>
            </a:r>
            <a:endParaRPr/>
          </a:p>
        </p:txBody>
      </p:sp>
      <p:pic>
        <p:nvPicPr>
          <p:cNvPr id="438" name="Google Shape;438;p33"/>
          <p:cNvPicPr preferRelativeResize="0"/>
          <p:nvPr/>
        </p:nvPicPr>
        <p:blipFill rotWithShape="1">
          <a:blip r:embed="rId3">
            <a:alphaModFix/>
          </a:blip>
          <a:srcRect b="0" l="0" r="0" t="0"/>
          <a:stretch/>
        </p:blipFill>
        <p:spPr>
          <a:xfrm>
            <a:off x="1146073" y="932746"/>
            <a:ext cx="6586384" cy="3120691"/>
          </a:xfrm>
          <a:prstGeom prst="rect">
            <a:avLst/>
          </a:prstGeom>
          <a:noFill/>
          <a:ln>
            <a:noFill/>
          </a:ln>
        </p:spPr>
      </p:pic>
      <p:sp>
        <p:nvSpPr>
          <p:cNvPr id="439" name="Google Shape;439;p33"/>
          <p:cNvSpPr txBox="1"/>
          <p:nvPr>
            <p:ph idx="3" type="subTitle"/>
          </p:nvPr>
        </p:nvSpPr>
        <p:spPr>
          <a:xfrm>
            <a:off x="1779639" y="4406535"/>
            <a:ext cx="4434348" cy="470265"/>
          </a:xfrm>
          <a:prstGeom prst="rect">
            <a:avLst/>
          </a:prstGeom>
          <a:noFill/>
          <a:ln>
            <a:noFill/>
          </a:ln>
        </p:spPr>
        <p:txBody>
          <a:bodyPr anchorCtr="0" anchor="t" bIns="91425" lIns="91425" spcFirstLastPara="1" rIns="91425" wrap="square" tIns="91425">
            <a:noAutofit/>
          </a:bodyPr>
          <a:lstStyle/>
          <a:p>
            <a:pPr indent="-304800" lvl="0" marL="457200" rtl="0" algn="r">
              <a:lnSpc>
                <a:spcPct val="100000"/>
              </a:lnSpc>
              <a:spcBef>
                <a:spcPts val="0"/>
              </a:spcBef>
              <a:spcAft>
                <a:spcPts val="0"/>
              </a:spcAft>
              <a:buSzPts val="1100"/>
              <a:buNone/>
            </a:pPr>
            <a:r>
              <a:rPr lang="en-US" sz="1400"/>
              <a:t>Tiến hành Label Encode đôí với columns model</a:t>
            </a:r>
            <a:endParaRPr sz="1400"/>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50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39">
                                            <p:txEl>
                                              <p:pRg end="0" st="0"/>
                                            </p:txEl>
                                          </p:spTgt>
                                        </p:tgtEl>
                                        <p:attrNameLst>
                                          <p:attrName>style.visibility</p:attrName>
                                        </p:attrNameLst>
                                      </p:cBhvr>
                                      <p:to>
                                        <p:strVal val="visible"/>
                                      </p:to>
                                    </p:set>
                                    <p:anim calcmode="lin" valueType="num">
                                      <p:cBhvr additive="base">
                                        <p:cTn dur="500"/>
                                        <p:tgtEl>
                                          <p:spTgt spid="43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4"/>
          <p:cNvSpPr txBox="1"/>
          <p:nvPr>
            <p:ph type="ctrTitle"/>
          </p:nvPr>
        </p:nvSpPr>
        <p:spPr>
          <a:xfrm>
            <a:off x="547081" y="550133"/>
            <a:ext cx="5352274" cy="277868"/>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800"/>
              <a:buNone/>
            </a:pPr>
            <a:r>
              <a:rPr lang="en-US"/>
              <a:t>2.  Label encoder &amp; OneHotEncoder</a:t>
            </a:r>
            <a:endParaRPr/>
          </a:p>
        </p:txBody>
      </p:sp>
      <p:sp>
        <p:nvSpPr>
          <p:cNvPr id="445" name="Google Shape;445;p34"/>
          <p:cNvSpPr txBox="1"/>
          <p:nvPr>
            <p:ph idx="8" type="ctrTitle"/>
          </p:nvPr>
        </p:nvSpPr>
        <p:spPr>
          <a:xfrm rot="5400000">
            <a:off x="7140350" y="2145900"/>
            <a:ext cx="3487500" cy="85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accent1"/>
              </a:buClr>
              <a:buSzPts val="2400"/>
              <a:buNone/>
            </a:pPr>
            <a:r>
              <a:rPr lang="en-US"/>
              <a:t>Mô hình dự đoán</a:t>
            </a:r>
            <a:endParaRPr/>
          </a:p>
        </p:txBody>
      </p:sp>
      <p:sp>
        <p:nvSpPr>
          <p:cNvPr id="446" name="Google Shape;446;p34"/>
          <p:cNvSpPr txBox="1"/>
          <p:nvPr>
            <p:ph idx="3" type="subTitle"/>
          </p:nvPr>
        </p:nvSpPr>
        <p:spPr>
          <a:xfrm>
            <a:off x="1658424" y="4119696"/>
            <a:ext cx="6125497" cy="391607"/>
          </a:xfrm>
          <a:prstGeom prst="rect">
            <a:avLst/>
          </a:prstGeom>
          <a:noFill/>
          <a:ln>
            <a:noFill/>
          </a:ln>
        </p:spPr>
        <p:txBody>
          <a:bodyPr anchorCtr="0" anchor="t" bIns="91425" lIns="91425" spcFirstLastPara="1" rIns="91425" wrap="square" tIns="91425">
            <a:noAutofit/>
          </a:bodyPr>
          <a:lstStyle/>
          <a:p>
            <a:pPr indent="-304800" lvl="0" marL="457200" rtl="0" algn="r">
              <a:lnSpc>
                <a:spcPct val="100000"/>
              </a:lnSpc>
              <a:spcBef>
                <a:spcPts val="0"/>
              </a:spcBef>
              <a:spcAft>
                <a:spcPts val="0"/>
              </a:spcAft>
              <a:buSzPts val="1100"/>
              <a:buNone/>
            </a:pPr>
            <a:r>
              <a:rPr lang="en-US" sz="1400"/>
              <a:t>Tiến hành OneHOtEncoder đôí với columns: transmission, fuelType, brand</a:t>
            </a:r>
            <a:endParaRPr sz="1400"/>
          </a:p>
        </p:txBody>
      </p:sp>
      <p:pic>
        <p:nvPicPr>
          <p:cNvPr id="447" name="Google Shape;447;p34"/>
          <p:cNvPicPr preferRelativeResize="0"/>
          <p:nvPr/>
        </p:nvPicPr>
        <p:blipFill rotWithShape="1">
          <a:blip r:embed="rId3">
            <a:alphaModFix/>
          </a:blip>
          <a:srcRect b="0" l="0" r="0" t="0"/>
          <a:stretch/>
        </p:blipFill>
        <p:spPr>
          <a:xfrm>
            <a:off x="1420759" y="1295400"/>
            <a:ext cx="6600825" cy="2552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xEl>
                                              <p:pRg end="0" st="0"/>
                                            </p:txEl>
                                          </p:spTgt>
                                        </p:tgtEl>
                                        <p:attrNameLst>
                                          <p:attrName>style.visibility</p:attrName>
                                        </p:attrNameLst>
                                      </p:cBhvr>
                                      <p:to>
                                        <p:strVal val="visible"/>
                                      </p:to>
                                    </p:set>
                                    <p:animEffect filter="fade" transition="in">
                                      <p:cBhvr>
                                        <p:cTn dur="500"/>
                                        <p:tgtEl>
                                          <p:spTgt spid="4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500"/>
                                        <p:tgtEl>
                                          <p:spTgt spid="4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5"/>
          <p:cNvSpPr txBox="1"/>
          <p:nvPr>
            <p:ph type="ctrTitle"/>
          </p:nvPr>
        </p:nvSpPr>
        <p:spPr>
          <a:xfrm>
            <a:off x="3524864" y="828000"/>
            <a:ext cx="2094271" cy="454375"/>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800"/>
              <a:buNone/>
            </a:pPr>
            <a:r>
              <a:rPr lang="en-US"/>
              <a:t>3.  Baseline model</a:t>
            </a:r>
            <a:endParaRPr/>
          </a:p>
        </p:txBody>
      </p:sp>
      <p:sp>
        <p:nvSpPr>
          <p:cNvPr id="453" name="Google Shape;453;p35"/>
          <p:cNvSpPr txBox="1"/>
          <p:nvPr>
            <p:ph idx="8" type="ctrTitle"/>
          </p:nvPr>
        </p:nvSpPr>
        <p:spPr>
          <a:xfrm rot="5400000">
            <a:off x="7140350" y="2145900"/>
            <a:ext cx="3487500" cy="85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accent1"/>
              </a:buClr>
              <a:buSzPts val="2400"/>
              <a:buNone/>
            </a:pPr>
            <a:r>
              <a:rPr lang="en-US"/>
              <a:t>Mô hình dự đoán</a:t>
            </a:r>
            <a:endParaRPr/>
          </a:p>
        </p:txBody>
      </p:sp>
      <p:pic>
        <p:nvPicPr>
          <p:cNvPr id="454" name="Google Shape;454;p35"/>
          <p:cNvPicPr preferRelativeResize="0"/>
          <p:nvPr/>
        </p:nvPicPr>
        <p:blipFill rotWithShape="1">
          <a:blip r:embed="rId3">
            <a:alphaModFix/>
          </a:blip>
          <a:srcRect b="0" l="0" r="0" t="0"/>
          <a:stretch/>
        </p:blipFill>
        <p:spPr>
          <a:xfrm>
            <a:off x="1228725" y="1595437"/>
            <a:ext cx="6686550" cy="19526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500"/>
                                        <p:tgtEl>
                                          <p:spTgt spid="4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6"/>
          <p:cNvSpPr txBox="1"/>
          <p:nvPr>
            <p:ph type="ctrTitle"/>
          </p:nvPr>
        </p:nvSpPr>
        <p:spPr>
          <a:xfrm>
            <a:off x="2984090" y="169239"/>
            <a:ext cx="2094271" cy="454375"/>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800"/>
              <a:buNone/>
            </a:pPr>
            <a:r>
              <a:rPr lang="en-US"/>
              <a:t>4. Stratifi split</a:t>
            </a:r>
            <a:endParaRPr/>
          </a:p>
        </p:txBody>
      </p:sp>
      <p:sp>
        <p:nvSpPr>
          <p:cNvPr id="460" name="Google Shape;460;p36"/>
          <p:cNvSpPr txBox="1"/>
          <p:nvPr>
            <p:ph idx="8" type="ctrTitle"/>
          </p:nvPr>
        </p:nvSpPr>
        <p:spPr>
          <a:xfrm rot="5400000">
            <a:off x="7140350" y="2145900"/>
            <a:ext cx="3487500" cy="85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accent1"/>
              </a:buClr>
              <a:buSzPts val="2400"/>
              <a:buNone/>
            </a:pPr>
            <a:r>
              <a:rPr lang="en-US"/>
              <a:t>Mô hình dự đoán</a:t>
            </a:r>
            <a:endParaRPr/>
          </a:p>
        </p:txBody>
      </p:sp>
      <p:pic>
        <p:nvPicPr>
          <p:cNvPr id="461" name="Google Shape;461;p36"/>
          <p:cNvPicPr preferRelativeResize="0"/>
          <p:nvPr/>
        </p:nvPicPr>
        <p:blipFill rotWithShape="1">
          <a:blip r:embed="rId3">
            <a:alphaModFix/>
          </a:blip>
          <a:srcRect b="0" l="0" r="0" t="0"/>
          <a:stretch/>
        </p:blipFill>
        <p:spPr>
          <a:xfrm>
            <a:off x="1018407" y="746483"/>
            <a:ext cx="6753225" cy="1743075"/>
          </a:xfrm>
          <a:prstGeom prst="rect">
            <a:avLst/>
          </a:prstGeom>
          <a:noFill/>
          <a:ln>
            <a:noFill/>
          </a:ln>
        </p:spPr>
      </p:pic>
      <p:pic>
        <p:nvPicPr>
          <p:cNvPr id="462" name="Google Shape;462;p36"/>
          <p:cNvPicPr preferRelativeResize="0"/>
          <p:nvPr/>
        </p:nvPicPr>
        <p:blipFill rotWithShape="1">
          <a:blip r:embed="rId4">
            <a:alphaModFix/>
          </a:blip>
          <a:srcRect b="0" l="0" r="0" t="0"/>
          <a:stretch/>
        </p:blipFill>
        <p:spPr>
          <a:xfrm>
            <a:off x="1112939" y="2612427"/>
            <a:ext cx="6658693" cy="208605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500"/>
                                        <p:tgtEl>
                                          <p:spTgt spid="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500"/>
                                        <p:tgtEl>
                                          <p:spTgt spid="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500"/>
                                        <p:tgtEl>
                                          <p:spTgt spid="4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7"/>
          <p:cNvSpPr txBox="1"/>
          <p:nvPr>
            <p:ph type="ctrTitle"/>
          </p:nvPr>
        </p:nvSpPr>
        <p:spPr>
          <a:xfrm>
            <a:off x="2984090" y="169239"/>
            <a:ext cx="2094271" cy="454375"/>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800"/>
              <a:buNone/>
            </a:pPr>
            <a:r>
              <a:rPr lang="en-US"/>
              <a:t>4. Stratifi split</a:t>
            </a:r>
            <a:endParaRPr/>
          </a:p>
        </p:txBody>
      </p:sp>
      <p:sp>
        <p:nvSpPr>
          <p:cNvPr id="468" name="Google Shape;468;p37"/>
          <p:cNvSpPr txBox="1"/>
          <p:nvPr>
            <p:ph idx="8" type="ctrTitle"/>
          </p:nvPr>
        </p:nvSpPr>
        <p:spPr>
          <a:xfrm rot="5400000">
            <a:off x="7140350" y="2145900"/>
            <a:ext cx="3487500" cy="85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accent1"/>
              </a:buClr>
              <a:buSzPts val="2400"/>
              <a:buNone/>
            </a:pPr>
            <a:r>
              <a:rPr lang="en-US"/>
              <a:t>Mô hình dự đoán</a:t>
            </a:r>
            <a:endParaRPr/>
          </a:p>
        </p:txBody>
      </p:sp>
      <p:pic>
        <p:nvPicPr>
          <p:cNvPr id="469" name="Google Shape;469;p37"/>
          <p:cNvPicPr preferRelativeResize="0"/>
          <p:nvPr/>
        </p:nvPicPr>
        <p:blipFill rotWithShape="1">
          <a:blip r:embed="rId3">
            <a:alphaModFix/>
          </a:blip>
          <a:srcRect b="0" l="0" r="0" t="0"/>
          <a:stretch/>
        </p:blipFill>
        <p:spPr>
          <a:xfrm>
            <a:off x="1111967" y="716342"/>
            <a:ext cx="6734175" cy="1352550"/>
          </a:xfrm>
          <a:prstGeom prst="rect">
            <a:avLst/>
          </a:prstGeom>
          <a:noFill/>
          <a:ln>
            <a:noFill/>
          </a:ln>
        </p:spPr>
      </p:pic>
      <p:pic>
        <p:nvPicPr>
          <p:cNvPr id="470" name="Google Shape;470;p37"/>
          <p:cNvPicPr preferRelativeResize="0"/>
          <p:nvPr/>
        </p:nvPicPr>
        <p:blipFill rotWithShape="1">
          <a:blip r:embed="rId4">
            <a:alphaModFix/>
          </a:blip>
          <a:srcRect b="0" l="0" r="0" t="0"/>
          <a:stretch/>
        </p:blipFill>
        <p:spPr>
          <a:xfrm>
            <a:off x="1036917" y="4116335"/>
            <a:ext cx="6884271" cy="700435"/>
          </a:xfrm>
          <a:prstGeom prst="rect">
            <a:avLst/>
          </a:prstGeom>
          <a:noFill/>
          <a:ln>
            <a:noFill/>
          </a:ln>
        </p:spPr>
      </p:pic>
      <p:pic>
        <p:nvPicPr>
          <p:cNvPr id="471" name="Google Shape;471;p37"/>
          <p:cNvPicPr preferRelativeResize="0"/>
          <p:nvPr/>
        </p:nvPicPr>
        <p:blipFill rotWithShape="1">
          <a:blip r:embed="rId5">
            <a:alphaModFix/>
          </a:blip>
          <a:srcRect b="0" l="0" r="0" t="0"/>
          <a:stretch/>
        </p:blipFill>
        <p:spPr>
          <a:xfrm>
            <a:off x="1111966" y="2278226"/>
            <a:ext cx="6734175" cy="171872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500"/>
                                        <p:tgtEl>
                                          <p:spTgt spid="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500"/>
                                        <p:tgtEl>
                                          <p:spTgt spid="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500"/>
                                        <p:tgtEl>
                                          <p:spTgt spid="4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38"/>
          <p:cNvSpPr txBox="1"/>
          <p:nvPr>
            <p:ph type="ctrTitle"/>
          </p:nvPr>
        </p:nvSpPr>
        <p:spPr>
          <a:xfrm>
            <a:off x="3018238" y="296100"/>
            <a:ext cx="2782793" cy="372494"/>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800"/>
              <a:buNone/>
            </a:pPr>
            <a:r>
              <a:rPr lang="en-US"/>
              <a:t>5. Model drop outlier</a:t>
            </a:r>
            <a:endParaRPr/>
          </a:p>
        </p:txBody>
      </p:sp>
      <p:sp>
        <p:nvSpPr>
          <p:cNvPr id="477" name="Google Shape;477;p38"/>
          <p:cNvSpPr txBox="1"/>
          <p:nvPr>
            <p:ph idx="8" type="ctrTitle"/>
          </p:nvPr>
        </p:nvSpPr>
        <p:spPr>
          <a:xfrm rot="5400000">
            <a:off x="7140350" y="2145900"/>
            <a:ext cx="3487500" cy="85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accent1"/>
              </a:buClr>
              <a:buSzPts val="2400"/>
              <a:buNone/>
            </a:pPr>
            <a:r>
              <a:rPr lang="en-US"/>
              <a:t>Mô hình dự đoán</a:t>
            </a:r>
            <a:endParaRPr/>
          </a:p>
        </p:txBody>
      </p:sp>
      <p:pic>
        <p:nvPicPr>
          <p:cNvPr id="478" name="Google Shape;478;p38"/>
          <p:cNvPicPr preferRelativeResize="0"/>
          <p:nvPr/>
        </p:nvPicPr>
        <p:blipFill rotWithShape="1">
          <a:blip r:embed="rId3">
            <a:alphaModFix/>
          </a:blip>
          <a:srcRect b="0" l="0" r="0" t="0"/>
          <a:stretch/>
        </p:blipFill>
        <p:spPr>
          <a:xfrm>
            <a:off x="1305694" y="689059"/>
            <a:ext cx="6422462" cy="2724452"/>
          </a:xfrm>
          <a:prstGeom prst="rect">
            <a:avLst/>
          </a:prstGeom>
          <a:noFill/>
          <a:ln>
            <a:noFill/>
          </a:ln>
        </p:spPr>
      </p:pic>
      <p:pic>
        <p:nvPicPr>
          <p:cNvPr id="479" name="Google Shape;479;p38"/>
          <p:cNvPicPr preferRelativeResize="0"/>
          <p:nvPr/>
        </p:nvPicPr>
        <p:blipFill rotWithShape="1">
          <a:blip r:embed="rId4">
            <a:alphaModFix/>
          </a:blip>
          <a:srcRect b="0" l="0" r="0" t="0"/>
          <a:stretch/>
        </p:blipFill>
        <p:spPr>
          <a:xfrm>
            <a:off x="1271146" y="3708758"/>
            <a:ext cx="6276975" cy="695325"/>
          </a:xfrm>
          <a:prstGeom prst="rect">
            <a:avLst/>
          </a:prstGeom>
          <a:noFill/>
          <a:ln>
            <a:noFill/>
          </a:ln>
        </p:spPr>
      </p:pic>
      <p:sp>
        <p:nvSpPr>
          <p:cNvPr id="480" name="Google Shape;480;p38"/>
          <p:cNvSpPr txBox="1"/>
          <p:nvPr/>
        </p:nvSpPr>
        <p:spPr>
          <a:xfrm>
            <a:off x="2035276" y="4545441"/>
            <a:ext cx="265970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Trung bình độ lỗi tăng 113.84% </a:t>
            </a:r>
            <a:endParaRPr b="0" i="0" sz="1400" u="none" cap="none" strike="noStrike">
              <a:solidFill>
                <a:srgbClr val="000000"/>
              </a:solidFill>
              <a:latin typeface="Source Sans Pro"/>
              <a:ea typeface="Source Sans Pro"/>
              <a:cs typeface="Source Sans Pro"/>
              <a:sym typeface="Source Sans Pro"/>
            </a:endParaRPr>
          </a:p>
        </p:txBody>
      </p:sp>
      <p:sp>
        <p:nvSpPr>
          <p:cNvPr id="481" name="Google Shape;481;p38"/>
          <p:cNvSpPr/>
          <p:nvPr/>
        </p:nvSpPr>
        <p:spPr>
          <a:xfrm>
            <a:off x="1266365" y="4457565"/>
            <a:ext cx="468073" cy="484632"/>
          </a:xfrm>
          <a:prstGeom prst="rightArrow">
            <a:avLst>
              <a:gd fmla="val 50000" name="adj1"/>
              <a:gd fmla="val 50000" name="adj2"/>
            </a:avLst>
          </a:prstGeom>
          <a:solidFill>
            <a:schemeClr val="accent1"/>
          </a:solidFill>
          <a:ln cap="flat" cmpd="sng" w="25400">
            <a:solidFill>
              <a:srgbClr val="23293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500"/>
                                        <p:tgtEl>
                                          <p:spTgt spid="4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500"/>
                                        <p:tgtEl>
                                          <p:spTgt spid="4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500"/>
                                        <p:tgtEl>
                                          <p:spTgt spid="4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1000"/>
                                        <p:tgtEl>
                                          <p:spTgt spid="4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9"/>
          <p:cNvSpPr txBox="1"/>
          <p:nvPr>
            <p:ph type="ctrTitle"/>
          </p:nvPr>
        </p:nvSpPr>
        <p:spPr>
          <a:xfrm>
            <a:off x="1769672" y="392241"/>
            <a:ext cx="5260394" cy="435759"/>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800"/>
              <a:buNone/>
            </a:pPr>
            <a:r>
              <a:rPr lang="en-US"/>
              <a:t>6. Chọn features bằng PermutationImportance</a:t>
            </a:r>
            <a:br>
              <a:rPr lang="en-US"/>
            </a:br>
            <a:endParaRPr/>
          </a:p>
        </p:txBody>
      </p:sp>
      <p:sp>
        <p:nvSpPr>
          <p:cNvPr id="487" name="Google Shape;487;p39"/>
          <p:cNvSpPr txBox="1"/>
          <p:nvPr>
            <p:ph idx="8" type="ctrTitle"/>
          </p:nvPr>
        </p:nvSpPr>
        <p:spPr>
          <a:xfrm rot="5400000">
            <a:off x="7140350" y="2145900"/>
            <a:ext cx="3487500" cy="85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accent1"/>
              </a:buClr>
              <a:buSzPts val="2400"/>
              <a:buNone/>
            </a:pPr>
            <a:r>
              <a:rPr lang="en-US"/>
              <a:t>Mô hình dự đoán</a:t>
            </a:r>
            <a:endParaRPr/>
          </a:p>
        </p:txBody>
      </p:sp>
      <p:sp>
        <p:nvSpPr>
          <p:cNvPr id="488" name="Google Shape;488;p39"/>
          <p:cNvSpPr/>
          <p:nvPr/>
        </p:nvSpPr>
        <p:spPr>
          <a:xfrm>
            <a:off x="765070" y="3830204"/>
            <a:ext cx="468073" cy="484632"/>
          </a:xfrm>
          <a:prstGeom prst="rightArrow">
            <a:avLst>
              <a:gd fmla="val 50000" name="adj1"/>
              <a:gd fmla="val 50000" name="adj2"/>
            </a:avLst>
          </a:prstGeom>
          <a:solidFill>
            <a:schemeClr val="accent1"/>
          </a:solidFill>
          <a:ln cap="flat" cmpd="sng" w="25400">
            <a:solidFill>
              <a:srgbClr val="23293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 </a:t>
            </a:r>
            <a:endParaRPr b="0" i="0" sz="1400" u="none" cap="none" strike="noStrike">
              <a:solidFill>
                <a:schemeClr val="lt1"/>
              </a:solidFill>
              <a:latin typeface="Arial"/>
              <a:ea typeface="Arial"/>
              <a:cs typeface="Arial"/>
              <a:sym typeface="Arial"/>
            </a:endParaRPr>
          </a:p>
        </p:txBody>
      </p:sp>
      <p:sp>
        <p:nvSpPr>
          <p:cNvPr descr="image.png" id="489" name="Google Shape;489;p3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90" name="Google Shape;490;p39"/>
          <p:cNvPicPr preferRelativeResize="0"/>
          <p:nvPr/>
        </p:nvPicPr>
        <p:blipFill rotWithShape="1">
          <a:blip r:embed="rId3">
            <a:alphaModFix/>
          </a:blip>
          <a:srcRect b="0" l="0" r="0" t="0"/>
          <a:stretch/>
        </p:blipFill>
        <p:spPr>
          <a:xfrm>
            <a:off x="912554" y="881482"/>
            <a:ext cx="7564847" cy="2263143"/>
          </a:xfrm>
          <a:prstGeom prst="rect">
            <a:avLst/>
          </a:prstGeom>
          <a:noFill/>
          <a:ln>
            <a:noFill/>
          </a:ln>
        </p:spPr>
      </p:pic>
      <p:sp>
        <p:nvSpPr>
          <p:cNvPr id="491" name="Google Shape;491;p39"/>
          <p:cNvSpPr txBox="1"/>
          <p:nvPr/>
        </p:nvSpPr>
        <p:spPr>
          <a:xfrm>
            <a:off x="1380627" y="3487745"/>
            <a:ext cx="7077623"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Xáo trộn các giá trị trong một cột duy nhất, đưa ra dự đoán bằng cách sử dụng tập dữ liệu kết quả. </a:t>
            </a:r>
            <a:endParaRPr b="0" i="0" sz="14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Sử dụng các dự đoán này và giá trị đích thực để tính toán mức độ mất mát của hàm bị xáo trộn. </a:t>
            </a:r>
            <a:endParaRPr b="0" i="0" sz="14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Sự suy giảm hiệu suất đó đo lường tầm quan trọng của biến mà vừa xáo trộn</a:t>
            </a:r>
            <a:endParaRPr b="0" i="0" sz="1400" u="none" cap="none" strike="noStrike">
              <a:solidFill>
                <a:srgbClr val="000000"/>
              </a:solidFill>
              <a:latin typeface="Source Sans Pro"/>
              <a:ea typeface="Source Sans Pro"/>
              <a:cs typeface="Source Sans Pro"/>
              <a:sym typeface="Source Sans Pr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500"/>
                                        <p:tgtEl>
                                          <p:spTgt spid="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500"/>
                                        <p:tgtEl>
                                          <p:spTgt spid="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500"/>
                                        <p:tgtEl>
                                          <p:spTgt spid="4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500"/>
                                        <p:tgtEl>
                                          <p:spTgt spid="4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0"/>
          <p:cNvSpPr txBox="1"/>
          <p:nvPr>
            <p:ph type="ctrTitle"/>
          </p:nvPr>
        </p:nvSpPr>
        <p:spPr>
          <a:xfrm>
            <a:off x="1769672" y="392241"/>
            <a:ext cx="5260394" cy="435759"/>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800"/>
              <a:buNone/>
            </a:pPr>
            <a:r>
              <a:rPr lang="en-US"/>
              <a:t>6. Chọn features bằng PermutationImportance</a:t>
            </a:r>
            <a:br>
              <a:rPr lang="en-US"/>
            </a:br>
            <a:endParaRPr/>
          </a:p>
        </p:txBody>
      </p:sp>
      <p:sp>
        <p:nvSpPr>
          <p:cNvPr id="497" name="Google Shape;497;p40"/>
          <p:cNvSpPr txBox="1"/>
          <p:nvPr>
            <p:ph idx="8" type="ctrTitle"/>
          </p:nvPr>
        </p:nvSpPr>
        <p:spPr>
          <a:xfrm rot="5400000">
            <a:off x="7140350" y="2145900"/>
            <a:ext cx="3487500" cy="85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accent1"/>
              </a:buClr>
              <a:buSzPts val="2400"/>
              <a:buNone/>
            </a:pPr>
            <a:r>
              <a:rPr lang="en-US"/>
              <a:t>Mô hình dự đoán</a:t>
            </a:r>
            <a:endParaRPr/>
          </a:p>
        </p:txBody>
      </p:sp>
      <p:sp>
        <p:nvSpPr>
          <p:cNvPr descr="image.png" id="498" name="Google Shape;498;p4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99" name="Google Shape;499;p40"/>
          <p:cNvPicPr preferRelativeResize="0"/>
          <p:nvPr/>
        </p:nvPicPr>
        <p:blipFill rotWithShape="1">
          <a:blip r:embed="rId3">
            <a:alphaModFix/>
          </a:blip>
          <a:srcRect b="0" l="0" r="0" t="0"/>
          <a:stretch/>
        </p:blipFill>
        <p:spPr>
          <a:xfrm>
            <a:off x="738187" y="828675"/>
            <a:ext cx="7667625" cy="34861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500"/>
                                        <p:tgtEl>
                                          <p:spTgt spid="4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4"/>
          <p:cNvSpPr txBox="1"/>
          <p:nvPr>
            <p:ph type="ctrTitle"/>
          </p:nvPr>
        </p:nvSpPr>
        <p:spPr>
          <a:xfrm>
            <a:off x="95100" y="-149391"/>
            <a:ext cx="4707900" cy="85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t>IMPORT CÁC THƯ VIỆN VÀ DATASET</a:t>
            </a:r>
            <a:endParaRPr/>
          </a:p>
        </p:txBody>
      </p:sp>
      <p:sp>
        <p:nvSpPr>
          <p:cNvPr id="130" name="Google Shape;130;p4"/>
          <p:cNvSpPr/>
          <p:nvPr/>
        </p:nvSpPr>
        <p:spPr>
          <a:xfrm>
            <a:off x="0" y="-6786"/>
            <a:ext cx="95100" cy="5177400"/>
          </a:xfrm>
          <a:prstGeom prst="rect">
            <a:avLst/>
          </a:prstGeom>
          <a:solidFill>
            <a:srgbClr val="6F82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4"/>
          <p:cNvSpPr txBox="1"/>
          <p:nvPr/>
        </p:nvSpPr>
        <p:spPr>
          <a:xfrm>
            <a:off x="340468" y="3779709"/>
            <a:ext cx="684827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Do bộ dữ liệu được gộp từ nhiều brand nên ta tạo thêm một column ‘brand’, để dễ phân biệt được các brand xe với nhau.</a:t>
            </a:r>
            <a:endParaRPr b="0" i="0" sz="1400" u="none" cap="none" strike="noStrike">
              <a:solidFill>
                <a:srgbClr val="000000"/>
              </a:solidFill>
              <a:latin typeface="Source Sans Pro"/>
              <a:ea typeface="Source Sans Pro"/>
              <a:cs typeface="Source Sans Pro"/>
              <a:sym typeface="Source Sans Pro"/>
            </a:endParaRPr>
          </a:p>
        </p:txBody>
      </p:sp>
      <p:pic>
        <p:nvPicPr>
          <p:cNvPr id="132" name="Google Shape;132;p4"/>
          <p:cNvPicPr preferRelativeResize="0"/>
          <p:nvPr/>
        </p:nvPicPr>
        <p:blipFill rotWithShape="1">
          <a:blip r:embed="rId3">
            <a:alphaModFix/>
          </a:blip>
          <a:srcRect b="0" l="0" r="0" t="0"/>
          <a:stretch/>
        </p:blipFill>
        <p:spPr>
          <a:xfrm>
            <a:off x="702699" y="1355184"/>
            <a:ext cx="7600950" cy="17716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1"/>
          <p:cNvSpPr txBox="1"/>
          <p:nvPr>
            <p:ph type="ctrTitle"/>
          </p:nvPr>
        </p:nvSpPr>
        <p:spPr>
          <a:xfrm>
            <a:off x="1769672" y="392241"/>
            <a:ext cx="5260394" cy="435759"/>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800"/>
              <a:buNone/>
            </a:pPr>
            <a:r>
              <a:rPr lang="en-US"/>
              <a:t>6. Chọn features bằng PermutationImportance</a:t>
            </a:r>
            <a:br>
              <a:rPr lang="en-US"/>
            </a:br>
            <a:endParaRPr/>
          </a:p>
        </p:txBody>
      </p:sp>
      <p:sp>
        <p:nvSpPr>
          <p:cNvPr id="505" name="Google Shape;505;p41"/>
          <p:cNvSpPr txBox="1"/>
          <p:nvPr>
            <p:ph idx="8" type="ctrTitle"/>
          </p:nvPr>
        </p:nvSpPr>
        <p:spPr>
          <a:xfrm rot="5400000">
            <a:off x="7140350" y="2145900"/>
            <a:ext cx="3487500" cy="85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accent1"/>
              </a:buClr>
              <a:buSzPts val="2400"/>
              <a:buNone/>
            </a:pPr>
            <a:r>
              <a:rPr lang="en-US"/>
              <a:t>Mô hình dự đoán</a:t>
            </a:r>
            <a:endParaRPr/>
          </a:p>
        </p:txBody>
      </p:sp>
      <p:sp>
        <p:nvSpPr>
          <p:cNvPr descr="image.png" id="506" name="Google Shape;506;p4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507" name="Google Shape;507;p41"/>
          <p:cNvPicPr preferRelativeResize="0"/>
          <p:nvPr/>
        </p:nvPicPr>
        <p:blipFill rotWithShape="1">
          <a:blip r:embed="rId3">
            <a:alphaModFix/>
          </a:blip>
          <a:srcRect b="0" l="0" r="0" t="0"/>
          <a:stretch/>
        </p:blipFill>
        <p:spPr>
          <a:xfrm>
            <a:off x="602379" y="934525"/>
            <a:ext cx="7781925" cy="2428875"/>
          </a:xfrm>
          <a:prstGeom prst="rect">
            <a:avLst/>
          </a:prstGeom>
          <a:noFill/>
          <a:ln>
            <a:noFill/>
          </a:ln>
        </p:spPr>
      </p:pic>
      <p:sp>
        <p:nvSpPr>
          <p:cNvPr id="508" name="Google Shape;508;p41"/>
          <p:cNvSpPr/>
          <p:nvPr/>
        </p:nvSpPr>
        <p:spPr>
          <a:xfrm>
            <a:off x="764357" y="4422597"/>
            <a:ext cx="403123" cy="362932"/>
          </a:xfrm>
          <a:prstGeom prst="rightArrow">
            <a:avLst>
              <a:gd fmla="val 50000" name="adj1"/>
              <a:gd fmla="val 50000" name="adj2"/>
            </a:avLst>
          </a:prstGeom>
          <a:solidFill>
            <a:schemeClr val="accent1"/>
          </a:solidFill>
          <a:ln cap="flat" cmpd="sng" w="25400">
            <a:solidFill>
              <a:srgbClr val="23293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9" name="Google Shape;509;p41"/>
          <p:cNvSpPr txBox="1"/>
          <p:nvPr/>
        </p:nvSpPr>
        <p:spPr>
          <a:xfrm>
            <a:off x="1841194" y="4450175"/>
            <a:ext cx="241604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Trung bình độ lỗi giảm 8.35%</a:t>
            </a:r>
            <a:endParaRPr b="0" i="0" sz="1400" u="none" cap="none" strike="noStrike">
              <a:solidFill>
                <a:srgbClr val="000000"/>
              </a:solidFill>
              <a:latin typeface="Source Sans Pro"/>
              <a:ea typeface="Source Sans Pro"/>
              <a:cs typeface="Source Sans Pro"/>
              <a:sym typeface="Source Sans Pro"/>
            </a:endParaRPr>
          </a:p>
        </p:txBody>
      </p:sp>
      <p:pic>
        <p:nvPicPr>
          <p:cNvPr id="510" name="Google Shape;510;p41"/>
          <p:cNvPicPr preferRelativeResize="0"/>
          <p:nvPr/>
        </p:nvPicPr>
        <p:blipFill rotWithShape="1">
          <a:blip r:embed="rId4">
            <a:alphaModFix/>
          </a:blip>
          <a:srcRect b="0" l="0" r="0" t="0"/>
          <a:stretch/>
        </p:blipFill>
        <p:spPr>
          <a:xfrm>
            <a:off x="602379" y="3441520"/>
            <a:ext cx="7096125" cy="8667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500"/>
                                        <p:tgtEl>
                                          <p:spTgt spid="5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500"/>
                                        <p:tgtEl>
                                          <p:spTgt spid="5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500"/>
                                        <p:tgtEl>
                                          <p:spTgt spid="5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42"/>
          <p:cNvSpPr txBox="1"/>
          <p:nvPr>
            <p:ph type="ctrTitle"/>
          </p:nvPr>
        </p:nvSpPr>
        <p:spPr>
          <a:xfrm>
            <a:off x="1128151" y="600961"/>
            <a:ext cx="5260394" cy="435759"/>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800"/>
              <a:buNone/>
            </a:pPr>
            <a:r>
              <a:rPr lang="en-US"/>
              <a:t>7. Tune Model Hyperparameters</a:t>
            </a:r>
            <a:br>
              <a:rPr lang="en-US"/>
            </a:br>
            <a:endParaRPr/>
          </a:p>
        </p:txBody>
      </p:sp>
      <p:sp>
        <p:nvSpPr>
          <p:cNvPr id="516" name="Google Shape;516;p42"/>
          <p:cNvSpPr txBox="1"/>
          <p:nvPr>
            <p:ph idx="8" type="ctrTitle"/>
          </p:nvPr>
        </p:nvSpPr>
        <p:spPr>
          <a:xfrm rot="5400000">
            <a:off x="7140350" y="2145900"/>
            <a:ext cx="3487500" cy="85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accent1"/>
              </a:buClr>
              <a:buSzPts val="2400"/>
              <a:buNone/>
            </a:pPr>
            <a:r>
              <a:rPr lang="en-US"/>
              <a:t>Mô hình dự đoán</a:t>
            </a:r>
            <a:endParaRPr/>
          </a:p>
        </p:txBody>
      </p:sp>
      <p:sp>
        <p:nvSpPr>
          <p:cNvPr descr="image.png" id="517" name="Google Shape;517;p42"/>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8" name="Google Shape;518;p42"/>
          <p:cNvSpPr/>
          <p:nvPr/>
        </p:nvSpPr>
        <p:spPr>
          <a:xfrm>
            <a:off x="993129" y="4524938"/>
            <a:ext cx="403123" cy="362932"/>
          </a:xfrm>
          <a:prstGeom prst="rightArrow">
            <a:avLst>
              <a:gd fmla="val 50000" name="adj1"/>
              <a:gd fmla="val 50000" name="adj2"/>
            </a:avLst>
          </a:prstGeom>
          <a:solidFill>
            <a:schemeClr val="accent1"/>
          </a:solidFill>
          <a:ln cap="flat" cmpd="sng" w="25400">
            <a:solidFill>
              <a:srgbClr val="23293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9" name="Google Shape;519;p42"/>
          <p:cNvSpPr txBox="1"/>
          <p:nvPr/>
        </p:nvSpPr>
        <p:spPr>
          <a:xfrm>
            <a:off x="1558612" y="4545840"/>
            <a:ext cx="635141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Trung bình độ lỗi giảm 7.06% =&gt; Quyết định chọn model </a:t>
            </a:r>
            <a:r>
              <a:rPr b="0" i="0" lang="en-US" sz="1400" u="none" cap="none" strike="noStrike">
                <a:solidFill>
                  <a:srgbClr val="000000"/>
                </a:solidFill>
                <a:latin typeface="Arial"/>
                <a:ea typeface="Arial"/>
                <a:cs typeface="Arial"/>
                <a:sym typeface="Arial"/>
              </a:rPr>
              <a:t>PermutationImportance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Source Sans Pro"/>
              <a:ea typeface="Source Sans Pro"/>
              <a:cs typeface="Source Sans Pro"/>
              <a:sym typeface="Source Sans Pro"/>
            </a:endParaRPr>
          </a:p>
        </p:txBody>
      </p:sp>
      <p:pic>
        <p:nvPicPr>
          <p:cNvPr id="520" name="Google Shape;520;p42"/>
          <p:cNvPicPr preferRelativeResize="0"/>
          <p:nvPr/>
        </p:nvPicPr>
        <p:blipFill rotWithShape="1">
          <a:blip r:embed="rId3">
            <a:alphaModFix/>
          </a:blip>
          <a:srcRect b="0" l="0" r="0" t="0"/>
          <a:stretch/>
        </p:blipFill>
        <p:spPr>
          <a:xfrm>
            <a:off x="971108" y="849064"/>
            <a:ext cx="7029604" cy="347540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500"/>
                                        <p:tgtEl>
                                          <p:spTgt spid="5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500"/>
                                        <p:tgtEl>
                                          <p:spTgt spid="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3"/>
          <p:cNvSpPr txBox="1"/>
          <p:nvPr>
            <p:ph type="ctrTitle"/>
          </p:nvPr>
        </p:nvSpPr>
        <p:spPr>
          <a:xfrm>
            <a:off x="460375" y="212839"/>
            <a:ext cx="5260394" cy="435759"/>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800"/>
              <a:buNone/>
            </a:pPr>
            <a:r>
              <a:rPr lang="en-US"/>
              <a:t>8. Đánh giá mô hình</a:t>
            </a:r>
            <a:endParaRPr/>
          </a:p>
        </p:txBody>
      </p:sp>
      <p:sp>
        <p:nvSpPr>
          <p:cNvPr id="526" name="Google Shape;526;p43"/>
          <p:cNvSpPr txBox="1"/>
          <p:nvPr>
            <p:ph idx="8" type="ctrTitle"/>
          </p:nvPr>
        </p:nvSpPr>
        <p:spPr>
          <a:xfrm rot="5400000">
            <a:off x="7140350" y="2145900"/>
            <a:ext cx="3487500" cy="85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accent1"/>
              </a:buClr>
              <a:buSzPts val="2400"/>
              <a:buNone/>
            </a:pPr>
            <a:r>
              <a:rPr lang="en-US"/>
              <a:t>Mô hình dự đoán</a:t>
            </a:r>
            <a:endParaRPr/>
          </a:p>
        </p:txBody>
      </p:sp>
      <p:sp>
        <p:nvSpPr>
          <p:cNvPr descr="image.png" id="527" name="Google Shape;527;p4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528" name="Google Shape;528;p43"/>
          <p:cNvPicPr preferRelativeResize="0"/>
          <p:nvPr/>
        </p:nvPicPr>
        <p:blipFill rotWithShape="1">
          <a:blip r:embed="rId3">
            <a:alphaModFix/>
          </a:blip>
          <a:srcRect b="0" l="0" r="0" t="0"/>
          <a:stretch/>
        </p:blipFill>
        <p:spPr>
          <a:xfrm>
            <a:off x="567269" y="973548"/>
            <a:ext cx="7890981" cy="2616570"/>
          </a:xfrm>
          <a:prstGeom prst="rect">
            <a:avLst/>
          </a:prstGeom>
          <a:noFill/>
          <a:ln>
            <a:noFill/>
          </a:ln>
        </p:spPr>
      </p:pic>
      <p:pic>
        <p:nvPicPr>
          <p:cNvPr id="529" name="Google Shape;529;p43"/>
          <p:cNvPicPr preferRelativeResize="0"/>
          <p:nvPr/>
        </p:nvPicPr>
        <p:blipFill rotWithShape="1">
          <a:blip r:embed="rId4">
            <a:alphaModFix/>
          </a:blip>
          <a:srcRect b="0" l="0" r="0" t="0"/>
          <a:stretch/>
        </p:blipFill>
        <p:spPr>
          <a:xfrm>
            <a:off x="567268" y="3735666"/>
            <a:ext cx="7890981" cy="124885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500"/>
                                        <p:tgtEl>
                                          <p:spTgt spid="5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500"/>
                                        <p:tgtEl>
                                          <p:spTgt spid="5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500"/>
                                        <p:tgtEl>
                                          <p:spTgt spid="5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44"/>
          <p:cNvSpPr txBox="1"/>
          <p:nvPr>
            <p:ph type="ctrTitle"/>
          </p:nvPr>
        </p:nvSpPr>
        <p:spPr>
          <a:xfrm>
            <a:off x="460375" y="212839"/>
            <a:ext cx="5260394" cy="435759"/>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800"/>
              <a:buNone/>
            </a:pPr>
            <a:r>
              <a:rPr lang="en-US"/>
              <a:t>8. Đánh giá mô hình</a:t>
            </a:r>
            <a:endParaRPr/>
          </a:p>
        </p:txBody>
      </p:sp>
      <p:sp>
        <p:nvSpPr>
          <p:cNvPr id="535" name="Google Shape;535;p44"/>
          <p:cNvSpPr txBox="1"/>
          <p:nvPr>
            <p:ph idx="8" type="ctrTitle"/>
          </p:nvPr>
        </p:nvSpPr>
        <p:spPr>
          <a:xfrm rot="5400000">
            <a:off x="7140350" y="2145900"/>
            <a:ext cx="3487500" cy="85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accent1"/>
              </a:buClr>
              <a:buSzPts val="2400"/>
              <a:buNone/>
            </a:pPr>
            <a:r>
              <a:rPr lang="en-US"/>
              <a:t>Mô hình dự đoán</a:t>
            </a:r>
            <a:endParaRPr/>
          </a:p>
        </p:txBody>
      </p:sp>
      <p:sp>
        <p:nvSpPr>
          <p:cNvPr descr="image.png" id="536" name="Google Shape;536;p44"/>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537" name="Google Shape;537;p44"/>
          <p:cNvPicPr preferRelativeResize="0"/>
          <p:nvPr/>
        </p:nvPicPr>
        <p:blipFill rotWithShape="1">
          <a:blip r:embed="rId3">
            <a:alphaModFix/>
          </a:blip>
          <a:srcRect b="0" l="0" r="0" t="0"/>
          <a:stretch/>
        </p:blipFill>
        <p:spPr>
          <a:xfrm>
            <a:off x="1055431" y="828000"/>
            <a:ext cx="6800543" cy="3137114"/>
          </a:xfrm>
          <a:prstGeom prst="rect">
            <a:avLst/>
          </a:prstGeom>
          <a:noFill/>
          <a:ln>
            <a:noFill/>
          </a:ln>
        </p:spPr>
      </p:pic>
      <p:pic>
        <p:nvPicPr>
          <p:cNvPr id="538" name="Google Shape;538;p44"/>
          <p:cNvPicPr preferRelativeResize="0"/>
          <p:nvPr/>
        </p:nvPicPr>
        <p:blipFill rotWithShape="1">
          <a:blip r:embed="rId4">
            <a:alphaModFix/>
          </a:blip>
          <a:srcRect b="0" l="0" r="0" t="0"/>
          <a:stretch/>
        </p:blipFill>
        <p:spPr>
          <a:xfrm>
            <a:off x="1055431" y="3965114"/>
            <a:ext cx="6276975" cy="10572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500"/>
                                        <p:tgtEl>
                                          <p:spTgt spid="5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500"/>
                                        <p:tgtEl>
                                          <p:spTgt spid="5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45"/>
          <p:cNvSpPr txBox="1"/>
          <p:nvPr>
            <p:ph type="ctrTitle"/>
          </p:nvPr>
        </p:nvSpPr>
        <p:spPr>
          <a:xfrm>
            <a:off x="460375" y="212839"/>
            <a:ext cx="5260394" cy="435759"/>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800"/>
              <a:buNone/>
            </a:pPr>
            <a:r>
              <a:rPr lang="en-US"/>
              <a:t>8. Car price prediction </a:t>
            </a:r>
            <a:endParaRPr/>
          </a:p>
        </p:txBody>
      </p:sp>
      <p:sp>
        <p:nvSpPr>
          <p:cNvPr id="544" name="Google Shape;544;p45"/>
          <p:cNvSpPr txBox="1"/>
          <p:nvPr>
            <p:ph idx="8" type="ctrTitle"/>
          </p:nvPr>
        </p:nvSpPr>
        <p:spPr>
          <a:xfrm rot="5400000">
            <a:off x="7140350" y="2145900"/>
            <a:ext cx="3487500" cy="85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accent1"/>
              </a:buClr>
              <a:buSzPts val="2400"/>
              <a:buNone/>
            </a:pPr>
            <a:r>
              <a:rPr lang="en-US"/>
              <a:t>Mô hình dự đoán</a:t>
            </a:r>
            <a:endParaRPr/>
          </a:p>
        </p:txBody>
      </p:sp>
      <p:sp>
        <p:nvSpPr>
          <p:cNvPr descr="image.png" id="545" name="Google Shape;545;p45"/>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546" name="Google Shape;546;p45"/>
          <p:cNvPicPr preferRelativeResize="0"/>
          <p:nvPr/>
        </p:nvPicPr>
        <p:blipFill rotWithShape="1">
          <a:blip r:embed="rId3">
            <a:alphaModFix/>
          </a:blip>
          <a:srcRect b="0" l="0" r="0" t="0"/>
          <a:stretch/>
        </p:blipFill>
        <p:spPr>
          <a:xfrm>
            <a:off x="1279012" y="1198844"/>
            <a:ext cx="7179238" cy="331608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500"/>
                                        <p:tgtEl>
                                          <p:spTgt spid="5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grpSp>
        <p:nvGrpSpPr>
          <p:cNvPr id="551" name="Google Shape;551;p46"/>
          <p:cNvGrpSpPr/>
          <p:nvPr/>
        </p:nvGrpSpPr>
        <p:grpSpPr>
          <a:xfrm>
            <a:off x="1219367" y="-804013"/>
            <a:ext cx="1815662" cy="3326734"/>
            <a:chOff x="927519" y="2635663"/>
            <a:chExt cx="977739" cy="1791456"/>
          </a:xfrm>
        </p:grpSpPr>
        <p:grpSp>
          <p:nvGrpSpPr>
            <p:cNvPr id="552" name="Google Shape;552;p46"/>
            <p:cNvGrpSpPr/>
            <p:nvPr/>
          </p:nvGrpSpPr>
          <p:grpSpPr>
            <a:xfrm>
              <a:off x="927519" y="2635663"/>
              <a:ext cx="977739" cy="1791456"/>
              <a:chOff x="6437979" y="2247508"/>
              <a:chExt cx="949630" cy="1739954"/>
            </a:xfrm>
          </p:grpSpPr>
          <p:sp>
            <p:nvSpPr>
              <p:cNvPr id="553" name="Google Shape;553;p46"/>
              <p:cNvSpPr/>
              <p:nvPr/>
            </p:nvSpPr>
            <p:spPr>
              <a:xfrm>
                <a:off x="6437979" y="2247508"/>
                <a:ext cx="949630" cy="1739954"/>
              </a:xfrm>
              <a:custGeom>
                <a:rect b="b" l="l" r="r" t="t"/>
                <a:pathLst>
                  <a:path extrusionOk="0" h="71434" w="34554">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46"/>
              <p:cNvSpPr/>
              <p:nvPr/>
            </p:nvSpPr>
            <p:spPr>
              <a:xfrm>
                <a:off x="6492619" y="2340952"/>
                <a:ext cx="813450" cy="1457323"/>
              </a:xfrm>
              <a:custGeom>
                <a:rect b="b" l="l" r="r" t="t"/>
                <a:pathLst>
                  <a:path extrusionOk="0" h="60944" w="32538">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46"/>
              <p:cNvSpPr/>
              <p:nvPr/>
            </p:nvSpPr>
            <p:spPr>
              <a:xfrm>
                <a:off x="6856100" y="3843492"/>
                <a:ext cx="96750" cy="83150"/>
              </a:xfrm>
              <a:custGeom>
                <a:rect b="b" l="l" r="r" t="t"/>
                <a:pathLst>
                  <a:path extrusionOk="0" h="3326" w="387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46"/>
              <p:cNvSpPr/>
              <p:nvPr/>
            </p:nvSpPr>
            <p:spPr>
              <a:xfrm>
                <a:off x="6623350" y="3880717"/>
                <a:ext cx="82800" cy="9025"/>
              </a:xfrm>
              <a:custGeom>
                <a:rect b="b" l="l" r="r" t="t"/>
                <a:pathLst>
                  <a:path extrusionOk="0" h="361" w="3312">
                    <a:moveTo>
                      <a:pt x="1" y="0"/>
                    </a:moveTo>
                    <a:lnTo>
                      <a:pt x="1" y="361"/>
                    </a:lnTo>
                    <a:lnTo>
                      <a:pt x="3312" y="361"/>
                    </a:lnTo>
                    <a:lnTo>
                      <a:pt x="3312" y="0"/>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46"/>
              <p:cNvSpPr/>
              <p:nvPr/>
            </p:nvSpPr>
            <p:spPr>
              <a:xfrm>
                <a:off x="6767200" y="2287275"/>
                <a:ext cx="238100" cy="14350"/>
              </a:xfrm>
              <a:custGeom>
                <a:rect b="b" l="l" r="r" t="t"/>
                <a:pathLst>
                  <a:path extrusionOk="0" h="574" w="9524">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8" name="Google Shape;558;p46"/>
            <p:cNvSpPr/>
            <p:nvPr/>
          </p:nvSpPr>
          <p:spPr>
            <a:xfrm>
              <a:off x="1630548" y="4282811"/>
              <a:ext cx="56173" cy="83150"/>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9" name="Google Shape;559;p46"/>
          <p:cNvGrpSpPr/>
          <p:nvPr/>
        </p:nvGrpSpPr>
        <p:grpSpPr>
          <a:xfrm>
            <a:off x="4370183" y="2013003"/>
            <a:ext cx="3591126" cy="4409956"/>
            <a:chOff x="3580755" y="2020082"/>
            <a:chExt cx="1344840" cy="1786275"/>
          </a:xfrm>
        </p:grpSpPr>
        <p:sp>
          <p:nvSpPr>
            <p:cNvPr id="560" name="Google Shape;560;p46"/>
            <p:cNvSpPr/>
            <p:nvPr/>
          </p:nvSpPr>
          <p:spPr>
            <a:xfrm>
              <a:off x="3580755" y="2020082"/>
              <a:ext cx="1344840" cy="1786275"/>
            </a:xfrm>
            <a:custGeom>
              <a:rect b="b" l="l" r="r" t="t"/>
              <a:pathLst>
                <a:path extrusionOk="0" h="71451" w="49749">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46"/>
            <p:cNvSpPr/>
            <p:nvPr/>
          </p:nvSpPr>
          <p:spPr>
            <a:xfrm>
              <a:off x="3680303" y="2113921"/>
              <a:ext cx="1140025" cy="1511564"/>
            </a:xfrm>
            <a:custGeom>
              <a:rect b="b" l="l" r="r" t="t"/>
              <a:pathLst>
                <a:path extrusionOk="0" h="60944" w="45601">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46"/>
            <p:cNvSpPr/>
            <p:nvPr/>
          </p:nvSpPr>
          <p:spPr>
            <a:xfrm>
              <a:off x="4193750" y="2051650"/>
              <a:ext cx="28700" cy="24925"/>
            </a:xfrm>
            <a:custGeom>
              <a:rect b="b" l="l" r="r" t="t"/>
              <a:pathLst>
                <a:path extrusionOk="0" h="997" w="1148">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6"/>
            <p:cNvSpPr/>
            <p:nvPr/>
          </p:nvSpPr>
          <p:spPr>
            <a:xfrm>
              <a:off x="4179825" y="3667150"/>
              <a:ext cx="125000" cy="106825"/>
            </a:xfrm>
            <a:custGeom>
              <a:rect b="b" l="l" r="r" t="t"/>
              <a:pathLst>
                <a:path extrusionOk="0" h="4273" w="500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4" name="Google Shape;564;p46"/>
          <p:cNvSpPr txBox="1"/>
          <p:nvPr>
            <p:ph idx="4294967295" type="title"/>
          </p:nvPr>
        </p:nvSpPr>
        <p:spPr>
          <a:xfrm>
            <a:off x="3149779" y="-62664"/>
            <a:ext cx="2648993" cy="57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11500">
                <a:solidFill>
                  <a:schemeClr val="accent2"/>
                </a:solidFill>
              </a:rPr>
              <a:t>06</a:t>
            </a:r>
            <a:r>
              <a:rPr lang="en-US" sz="4800">
                <a:solidFill>
                  <a:schemeClr val="accent2"/>
                </a:solidFill>
              </a:rPr>
              <a:t> </a:t>
            </a:r>
            <a:endParaRPr sz="4800">
              <a:solidFill>
                <a:schemeClr val="accent2"/>
              </a:solidFill>
            </a:endParaRPr>
          </a:p>
        </p:txBody>
      </p:sp>
      <p:sp>
        <p:nvSpPr>
          <p:cNvPr id="565" name="Google Shape;565;p46"/>
          <p:cNvSpPr txBox="1"/>
          <p:nvPr>
            <p:ph idx="4294967295" type="ctrTitle"/>
          </p:nvPr>
        </p:nvSpPr>
        <p:spPr>
          <a:xfrm>
            <a:off x="3830662" y="973784"/>
            <a:ext cx="3420575" cy="101447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800"/>
              <a:buFont typeface="Paytone One"/>
              <a:buNone/>
            </a:pPr>
            <a:r>
              <a:rPr b="0" i="0" lang="en-US" sz="2800" u="none" cap="none" strike="noStrike">
                <a:solidFill>
                  <a:schemeClr val="accent1"/>
                </a:solidFill>
                <a:latin typeface="Paytone One"/>
                <a:ea typeface="Paytone One"/>
                <a:cs typeface="Paytone One"/>
                <a:sym typeface="Paytone One"/>
              </a:rPr>
              <a:t>DEMO PREDICTION APP</a:t>
            </a:r>
            <a:endParaRPr b="0" i="0" sz="2800" u="none" cap="none" strike="noStrike">
              <a:solidFill>
                <a:schemeClr val="accent1"/>
              </a:solidFill>
              <a:latin typeface="Paytone One"/>
              <a:ea typeface="Paytone One"/>
              <a:cs typeface="Paytone One"/>
              <a:sym typeface="Paytone One"/>
            </a:endParaRPr>
          </a:p>
        </p:txBody>
      </p:sp>
      <p:sp>
        <p:nvSpPr>
          <p:cNvPr id="566" name="Google Shape;566;p46"/>
          <p:cNvSpPr/>
          <p:nvPr/>
        </p:nvSpPr>
        <p:spPr>
          <a:xfrm>
            <a:off x="0" y="-6786"/>
            <a:ext cx="95100" cy="5177400"/>
          </a:xfrm>
          <a:prstGeom prst="rect">
            <a:avLst/>
          </a:prstGeom>
          <a:solidFill>
            <a:srgbClr val="6F82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82A5"/>
              </a:solidFill>
              <a:latin typeface="Arial"/>
              <a:ea typeface="Arial"/>
              <a:cs typeface="Arial"/>
              <a:sym typeface="Arial"/>
            </a:endParaRPr>
          </a:p>
        </p:txBody>
      </p:sp>
      <p:pic>
        <p:nvPicPr>
          <p:cNvPr id="567" name="Google Shape;567;p46"/>
          <p:cNvPicPr preferRelativeResize="0"/>
          <p:nvPr/>
        </p:nvPicPr>
        <p:blipFill rotWithShape="1">
          <a:blip r:embed="rId3">
            <a:alphaModFix/>
          </a:blip>
          <a:srcRect b="0" l="0" r="0" t="0"/>
          <a:stretch/>
        </p:blipFill>
        <p:spPr>
          <a:xfrm>
            <a:off x="4688691" y="2349441"/>
            <a:ext cx="2938838" cy="2566833"/>
          </a:xfrm>
          <a:prstGeom prst="rect">
            <a:avLst/>
          </a:prstGeom>
          <a:noFill/>
          <a:ln>
            <a:noFill/>
          </a:ln>
        </p:spPr>
      </p:pic>
      <p:pic>
        <p:nvPicPr>
          <p:cNvPr id="568" name="Google Shape;568;p46"/>
          <p:cNvPicPr preferRelativeResize="0"/>
          <p:nvPr/>
        </p:nvPicPr>
        <p:blipFill rotWithShape="1">
          <a:blip r:embed="rId3">
            <a:alphaModFix/>
          </a:blip>
          <a:srcRect b="0" l="0" r="0" t="0"/>
          <a:stretch/>
        </p:blipFill>
        <p:spPr>
          <a:xfrm flipH="1" rot="10800000">
            <a:off x="1304606" y="-606804"/>
            <a:ext cx="1598667" cy="27479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2" name="Shape 572"/>
        <p:cNvGrpSpPr/>
        <p:nvPr/>
      </p:nvGrpSpPr>
      <p:grpSpPr>
        <a:xfrm>
          <a:off x="0" y="0"/>
          <a:ext cx="0" cy="0"/>
          <a:chOff x="0" y="0"/>
          <a:chExt cx="0" cy="0"/>
        </a:xfrm>
      </p:grpSpPr>
      <p:sp>
        <p:nvSpPr>
          <p:cNvPr id="573" name="Google Shape;573;p47"/>
          <p:cNvSpPr txBox="1"/>
          <p:nvPr/>
        </p:nvSpPr>
        <p:spPr>
          <a:xfrm>
            <a:off x="1518354" y="1279014"/>
            <a:ext cx="6592711"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chemeClr val="lt1"/>
                </a:solidFill>
                <a:latin typeface="Source Sans Pro"/>
                <a:ea typeface="Source Sans Pro"/>
                <a:cs typeface="Source Sans Pro"/>
                <a:sym typeface="Source Sans Pro"/>
              </a:rPr>
              <a:t>THANK YOU FOR </a:t>
            </a:r>
            <a:endParaRPr/>
          </a:p>
          <a:p>
            <a:pPr indent="0" lvl="0" marL="0" marR="0" rtl="0" algn="l">
              <a:lnSpc>
                <a:spcPct val="100000"/>
              </a:lnSpc>
              <a:spcBef>
                <a:spcPts val="0"/>
              </a:spcBef>
              <a:spcAft>
                <a:spcPts val="0"/>
              </a:spcAft>
              <a:buNone/>
            </a:pPr>
            <a:r>
              <a:rPr b="0" i="0" lang="en-US" sz="3600" u="none" cap="none" strike="noStrike">
                <a:solidFill>
                  <a:srgbClr val="ADBCC3"/>
                </a:solidFill>
                <a:latin typeface="Source Sans Pro"/>
                <a:ea typeface="Source Sans Pro"/>
                <a:cs typeface="Source Sans Pro"/>
                <a:sym typeface="Source Sans Pro"/>
              </a:rPr>
              <a:t>LISTENING</a:t>
            </a:r>
            <a:r>
              <a:rPr b="0" i="0" lang="en-US" sz="3600" u="none" cap="none" strike="noStrike">
                <a:solidFill>
                  <a:schemeClr val="lt1"/>
                </a:solidFill>
                <a:latin typeface="Source Sans Pro"/>
                <a:ea typeface="Source Sans Pro"/>
                <a:cs typeface="Source Sans Pro"/>
                <a:sym typeface="Source Sans Pro"/>
              </a:rPr>
              <a:t> </a:t>
            </a:r>
            <a:endParaRPr/>
          </a:p>
          <a:p>
            <a:pPr indent="0" lvl="0" marL="0" marR="0" rtl="0" algn="l">
              <a:lnSpc>
                <a:spcPct val="100000"/>
              </a:lnSpc>
              <a:spcBef>
                <a:spcPts val="0"/>
              </a:spcBef>
              <a:spcAft>
                <a:spcPts val="0"/>
              </a:spcAft>
              <a:buNone/>
            </a:pPr>
            <a:r>
              <a:rPr b="0" i="0" lang="en-US" sz="3600" u="none" cap="none" strike="noStrike">
                <a:solidFill>
                  <a:schemeClr val="lt1"/>
                </a:solidFill>
                <a:latin typeface="Source Sans Pro"/>
                <a:ea typeface="Source Sans Pro"/>
                <a:cs typeface="Source Sans Pro"/>
                <a:sym typeface="Source Sans Pro"/>
              </a:rPr>
              <a:t>TO MY PRESENTATION</a:t>
            </a:r>
            <a:endParaRPr b="0" i="0" sz="3600" u="none" cap="none" strike="noStrike">
              <a:solidFill>
                <a:schemeClr val="lt1"/>
              </a:solidFill>
              <a:latin typeface="Source Sans Pro"/>
              <a:ea typeface="Source Sans Pro"/>
              <a:cs typeface="Source Sans Pro"/>
              <a:sym typeface="Source Sans Pro"/>
            </a:endParaRPr>
          </a:p>
        </p:txBody>
      </p:sp>
      <p:sp>
        <p:nvSpPr>
          <p:cNvPr id="574" name="Google Shape;574;p47"/>
          <p:cNvSpPr txBox="1"/>
          <p:nvPr/>
        </p:nvSpPr>
        <p:spPr>
          <a:xfrm>
            <a:off x="5063056" y="1425490"/>
            <a:ext cx="304800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chemeClr val="lt1"/>
                </a:solidFill>
                <a:latin typeface="Source Sans Pro"/>
                <a:ea typeface="Source Sans Pro"/>
                <a:cs typeface="Source Sans Pro"/>
                <a:sym typeface="Source Sans Pro"/>
              </a:rPr>
              <a:t>TRƯƠNG TRỊ CẨM LY</a:t>
            </a:r>
            <a:endParaRPr b="1" i="0" sz="2000" u="none" cap="none" strike="noStrike">
              <a:solidFill>
                <a:schemeClr val="lt1"/>
              </a:solidFill>
              <a:latin typeface="Source Sans Pro"/>
              <a:ea typeface="Source Sans Pro"/>
              <a:cs typeface="Source Sans Pro"/>
              <a:sym typeface="Source Sans Pro"/>
            </a:endParaRPr>
          </a:p>
        </p:txBody>
      </p:sp>
      <p:sp>
        <p:nvSpPr>
          <p:cNvPr id="575" name="Google Shape;575;p47"/>
          <p:cNvSpPr txBox="1"/>
          <p:nvPr/>
        </p:nvSpPr>
        <p:spPr>
          <a:xfrm>
            <a:off x="2528705" y="3025362"/>
            <a:ext cx="220133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chemeClr val="lt1"/>
                </a:solidFill>
                <a:latin typeface="Source Sans Pro"/>
                <a:ea typeface="Source Sans Pro"/>
                <a:cs typeface="Source Sans Pro"/>
                <a:sym typeface="Source Sans Pro"/>
              </a:rPr>
              <a:t>BÙI TÙNG DƯƠNG</a:t>
            </a:r>
            <a:endParaRPr b="1" i="0" sz="1800" u="none" cap="none" strike="noStrike">
              <a:solidFill>
                <a:schemeClr val="lt1"/>
              </a:solidFill>
              <a:latin typeface="Source Sans Pro"/>
              <a:ea typeface="Source Sans Pro"/>
              <a:cs typeface="Source Sans Pro"/>
              <a:sym typeface="Source Sans Pro"/>
            </a:endParaRPr>
          </a:p>
        </p:txBody>
      </p:sp>
      <p:sp>
        <p:nvSpPr>
          <p:cNvPr id="576" name="Google Shape;576;p47"/>
          <p:cNvSpPr txBox="1"/>
          <p:nvPr/>
        </p:nvSpPr>
        <p:spPr>
          <a:xfrm>
            <a:off x="4154311" y="2002288"/>
            <a:ext cx="220133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Source Sans Pro"/>
                <a:ea typeface="Source Sans Pro"/>
                <a:cs typeface="Source Sans Pro"/>
                <a:sym typeface="Source Sans Pro"/>
              </a:rPr>
              <a:t>PHAN TRỌNG TÂN</a:t>
            </a:r>
            <a:endParaRPr b="1" i="0" sz="1400" u="none" cap="none" strike="noStrike">
              <a:solidFill>
                <a:schemeClr val="lt1"/>
              </a:solidFill>
              <a:latin typeface="Source Sans Pro"/>
              <a:ea typeface="Source Sans Pro"/>
              <a:cs typeface="Source Sans Pro"/>
              <a:sym typeface="Source Sans Pro"/>
            </a:endParaRPr>
          </a:p>
        </p:txBody>
      </p:sp>
      <p:sp>
        <p:nvSpPr>
          <p:cNvPr id="577" name="Google Shape;577;p47"/>
          <p:cNvSpPr txBox="1"/>
          <p:nvPr/>
        </p:nvSpPr>
        <p:spPr>
          <a:xfrm>
            <a:off x="5254978" y="2961141"/>
            <a:ext cx="220133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Source Sans Pro"/>
                <a:ea typeface="Source Sans Pro"/>
                <a:cs typeface="Source Sans Pro"/>
                <a:sym typeface="Source Sans Pro"/>
              </a:rPr>
              <a:t>PHAN LÊ HOÀNG VIỆT</a:t>
            </a:r>
            <a:endParaRPr b="1" i="0" sz="1400" u="none" cap="none" strike="noStrike">
              <a:solidFill>
                <a:schemeClr val="lt1"/>
              </a:solidFill>
              <a:latin typeface="Source Sans Pro"/>
              <a:ea typeface="Source Sans Pro"/>
              <a:cs typeface="Source Sans Pro"/>
              <a:sym typeface="Source Sans Pro"/>
            </a:endParaRPr>
          </a:p>
        </p:txBody>
      </p:sp>
      <p:pic>
        <p:nvPicPr>
          <p:cNvPr id="578" name="Google Shape;578;p47"/>
          <p:cNvPicPr preferRelativeResize="0"/>
          <p:nvPr/>
        </p:nvPicPr>
        <p:blipFill rotWithShape="1">
          <a:blip r:embed="rId4">
            <a:alphaModFix/>
          </a:blip>
          <a:srcRect b="0" l="0" r="0" t="0"/>
          <a:stretch/>
        </p:blipFill>
        <p:spPr>
          <a:xfrm>
            <a:off x="6587060" y="1625545"/>
            <a:ext cx="3660506" cy="4596914"/>
          </a:xfrm>
          <a:prstGeom prst="rect">
            <a:avLst/>
          </a:prstGeom>
          <a:noFill/>
          <a:ln>
            <a:noFill/>
          </a:ln>
        </p:spPr>
      </p:pic>
    </p:spTree>
  </p:cSld>
  <p:clrMapOvr>
    <a:masterClrMapping/>
  </p:clrMapOvr>
  <p:transition spd="slow" p14:dur="800">
    <p:circl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5"/>
          <p:cNvSpPr txBox="1"/>
          <p:nvPr>
            <p:ph type="ctrTitle"/>
          </p:nvPr>
        </p:nvSpPr>
        <p:spPr>
          <a:xfrm>
            <a:off x="95100" y="-149391"/>
            <a:ext cx="4707900" cy="85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t>IMPORT CÁC THƯ VIỆN VÀ DATASET</a:t>
            </a:r>
            <a:endParaRPr/>
          </a:p>
        </p:txBody>
      </p:sp>
      <p:sp>
        <p:nvSpPr>
          <p:cNvPr id="138" name="Google Shape;138;p5"/>
          <p:cNvSpPr/>
          <p:nvPr/>
        </p:nvSpPr>
        <p:spPr>
          <a:xfrm>
            <a:off x="0" y="-6786"/>
            <a:ext cx="95100" cy="5177400"/>
          </a:xfrm>
          <a:prstGeom prst="rect">
            <a:avLst/>
          </a:prstGeom>
          <a:solidFill>
            <a:srgbClr val="6F82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9" name="Google Shape;139;p5"/>
          <p:cNvPicPr preferRelativeResize="0"/>
          <p:nvPr/>
        </p:nvPicPr>
        <p:blipFill rotWithShape="1">
          <a:blip r:embed="rId3">
            <a:alphaModFix/>
          </a:blip>
          <a:srcRect b="0" l="0" r="0" t="0"/>
          <a:stretch/>
        </p:blipFill>
        <p:spPr>
          <a:xfrm>
            <a:off x="509790" y="1107053"/>
            <a:ext cx="7229475" cy="590550"/>
          </a:xfrm>
          <a:prstGeom prst="rect">
            <a:avLst/>
          </a:prstGeom>
          <a:noFill/>
          <a:ln>
            <a:noFill/>
          </a:ln>
        </p:spPr>
      </p:pic>
      <p:sp>
        <p:nvSpPr>
          <p:cNvPr id="140" name="Google Shape;140;p5"/>
          <p:cNvSpPr txBox="1"/>
          <p:nvPr/>
        </p:nvSpPr>
        <p:spPr>
          <a:xfrm>
            <a:off x="583659" y="1948458"/>
            <a:ext cx="643971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Column ‘tax’ ở dataset của huyndai bị sai nên đổi lại cho giống những bộ khác.</a:t>
            </a:r>
            <a:endParaRPr b="0" i="0" sz="1400" u="none" cap="none" strike="noStrike">
              <a:solidFill>
                <a:srgbClr val="000000"/>
              </a:solidFill>
              <a:latin typeface="Source Sans Pro"/>
              <a:ea typeface="Source Sans Pro"/>
              <a:cs typeface="Source Sans Pro"/>
              <a:sym typeface="Source Sans Pro"/>
            </a:endParaRPr>
          </a:p>
        </p:txBody>
      </p:sp>
      <p:pic>
        <p:nvPicPr>
          <p:cNvPr id="141" name="Google Shape;141;p5"/>
          <p:cNvPicPr preferRelativeResize="0"/>
          <p:nvPr/>
        </p:nvPicPr>
        <p:blipFill rotWithShape="1">
          <a:blip r:embed="rId4">
            <a:alphaModFix/>
          </a:blip>
          <a:srcRect b="0" l="0" r="0" t="0"/>
          <a:stretch/>
        </p:blipFill>
        <p:spPr>
          <a:xfrm>
            <a:off x="509790" y="2507090"/>
            <a:ext cx="7229475" cy="796752"/>
          </a:xfrm>
          <a:prstGeom prst="rect">
            <a:avLst/>
          </a:prstGeom>
          <a:noFill/>
          <a:ln>
            <a:noFill/>
          </a:ln>
        </p:spPr>
      </p:pic>
      <p:sp>
        <p:nvSpPr>
          <p:cNvPr id="142" name="Google Shape;142;p5"/>
          <p:cNvSpPr txBox="1"/>
          <p:nvPr/>
        </p:nvSpPr>
        <p:spPr>
          <a:xfrm>
            <a:off x="583659" y="3533771"/>
            <a:ext cx="664976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Sau đó tiến hành gộp các bộ data lại thành 1,</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Ta sẽ có được tổng cộng </a:t>
            </a:r>
            <a:r>
              <a:rPr b="0" i="0" lang="en-US" sz="1400" u="none" cap="none" strike="noStrike">
                <a:solidFill>
                  <a:srgbClr val="6F82A5"/>
                </a:solidFill>
                <a:latin typeface="Source Sans Pro"/>
                <a:ea typeface="Source Sans Pro"/>
                <a:cs typeface="Source Sans Pro"/>
                <a:sym typeface="Source Sans Pro"/>
              </a:rPr>
              <a:t>28,647 dòng </a:t>
            </a:r>
            <a:r>
              <a:rPr b="0" i="0" lang="en-US" sz="1400" u="none" cap="none" strike="noStrike">
                <a:solidFill>
                  <a:srgbClr val="000000"/>
                </a:solidFill>
                <a:latin typeface="Source Sans Pro"/>
                <a:ea typeface="Source Sans Pro"/>
                <a:cs typeface="Source Sans Pro"/>
                <a:sym typeface="Source Sans Pro"/>
              </a:rPr>
              <a:t>và </a:t>
            </a:r>
            <a:r>
              <a:rPr b="0" i="0" lang="en-US" sz="1400" u="none" cap="none" strike="noStrike">
                <a:solidFill>
                  <a:srgbClr val="6F82A5"/>
                </a:solidFill>
                <a:latin typeface="Source Sans Pro"/>
                <a:ea typeface="Source Sans Pro"/>
                <a:cs typeface="Source Sans Pro"/>
                <a:sym typeface="Source Sans Pro"/>
              </a:rPr>
              <a:t>10 cột.</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6"/>
          <p:cNvSpPr txBox="1"/>
          <p:nvPr>
            <p:ph type="ctrTitle"/>
          </p:nvPr>
        </p:nvSpPr>
        <p:spPr>
          <a:xfrm>
            <a:off x="95100" y="181350"/>
            <a:ext cx="3017751" cy="545937"/>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t>XEM MÔ TẢ DỮ LIỆU</a:t>
            </a:r>
            <a:endParaRPr/>
          </a:p>
        </p:txBody>
      </p:sp>
      <p:sp>
        <p:nvSpPr>
          <p:cNvPr id="148" name="Google Shape;148;p6"/>
          <p:cNvSpPr/>
          <p:nvPr/>
        </p:nvSpPr>
        <p:spPr>
          <a:xfrm>
            <a:off x="0" y="-6786"/>
            <a:ext cx="95100" cy="5177400"/>
          </a:xfrm>
          <a:prstGeom prst="rect">
            <a:avLst/>
          </a:prstGeom>
          <a:solidFill>
            <a:srgbClr val="6F82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9" name="Google Shape;149;p6"/>
          <p:cNvPicPr preferRelativeResize="0"/>
          <p:nvPr/>
        </p:nvPicPr>
        <p:blipFill rotWithShape="1">
          <a:blip r:embed="rId3">
            <a:alphaModFix/>
          </a:blip>
          <a:srcRect b="0" l="0" r="0" t="0"/>
          <a:stretch/>
        </p:blipFill>
        <p:spPr>
          <a:xfrm>
            <a:off x="535832" y="915423"/>
            <a:ext cx="4648200" cy="3667125"/>
          </a:xfrm>
          <a:prstGeom prst="rect">
            <a:avLst/>
          </a:prstGeom>
          <a:noFill/>
          <a:ln>
            <a:noFill/>
          </a:ln>
        </p:spPr>
      </p:pic>
      <p:sp>
        <p:nvSpPr>
          <p:cNvPr id="150" name="Google Shape;150;p6"/>
          <p:cNvSpPr txBox="1"/>
          <p:nvPr/>
        </p:nvSpPr>
        <p:spPr>
          <a:xfrm>
            <a:off x="5457217" y="1363990"/>
            <a:ext cx="2801566"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 Bộ dữ liệu cars, có thể thấy khá clean.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 Không có cột nào bị null.</a:t>
            </a:r>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 Phần lớn là các dữ liệu số. </a:t>
            </a:r>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Sans Pro"/>
              <a:ea typeface="Source Sans Pro"/>
              <a:cs typeface="Source Sans Pro"/>
              <a:sym typeface="Source Sans Pr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7"/>
          <p:cNvSpPr txBox="1"/>
          <p:nvPr>
            <p:ph type="ctrTitle"/>
          </p:nvPr>
        </p:nvSpPr>
        <p:spPr>
          <a:xfrm>
            <a:off x="95100" y="181350"/>
            <a:ext cx="3017751" cy="545937"/>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t>XEM MÔ TẢ DỮ LIỆU</a:t>
            </a:r>
            <a:endParaRPr/>
          </a:p>
        </p:txBody>
      </p:sp>
      <p:sp>
        <p:nvSpPr>
          <p:cNvPr id="156" name="Google Shape;156;p7"/>
          <p:cNvSpPr/>
          <p:nvPr/>
        </p:nvSpPr>
        <p:spPr>
          <a:xfrm>
            <a:off x="0" y="-6786"/>
            <a:ext cx="95100" cy="5177400"/>
          </a:xfrm>
          <a:prstGeom prst="rect">
            <a:avLst/>
          </a:prstGeom>
          <a:solidFill>
            <a:srgbClr val="6F82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7" name="Google Shape;157;p7"/>
          <p:cNvPicPr preferRelativeResize="0"/>
          <p:nvPr/>
        </p:nvPicPr>
        <p:blipFill rotWithShape="1">
          <a:blip r:embed="rId3">
            <a:alphaModFix/>
          </a:blip>
          <a:srcRect b="0" l="0" r="0" t="0"/>
          <a:stretch/>
        </p:blipFill>
        <p:spPr>
          <a:xfrm>
            <a:off x="501445" y="881062"/>
            <a:ext cx="7895303" cy="3381375"/>
          </a:xfrm>
          <a:prstGeom prst="rect">
            <a:avLst/>
          </a:prstGeom>
          <a:noFill/>
          <a:ln>
            <a:noFill/>
          </a:ln>
        </p:spPr>
      </p:pic>
      <p:sp>
        <p:nvSpPr>
          <p:cNvPr id="158" name="Google Shape;158;p7"/>
          <p:cNvSpPr txBox="1"/>
          <p:nvPr/>
        </p:nvSpPr>
        <p:spPr>
          <a:xfrm>
            <a:off x="1406013" y="4416212"/>
            <a:ext cx="654538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Nhìn chung, dữ liệu không có giá trị bất thường, chỉ có engineSize = 0 là dữ liệu bị sai</a:t>
            </a:r>
            <a:endParaRPr b="0" i="0" sz="1400" u="none" cap="none" strike="noStrike">
              <a:solidFill>
                <a:srgbClr val="000000"/>
              </a:solidFill>
              <a:latin typeface="Source Sans Pro"/>
              <a:ea typeface="Source Sans Pro"/>
              <a:cs typeface="Source Sans Pro"/>
              <a:sym typeface="Source Sans Pr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5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500"/>
                                        <p:tgtEl>
                                          <p:spTgt spid="1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8"/>
          <p:cNvSpPr/>
          <p:nvPr/>
        </p:nvSpPr>
        <p:spPr>
          <a:xfrm>
            <a:off x="3610800" y="543078"/>
            <a:ext cx="5533200" cy="405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8"/>
          <p:cNvSpPr txBox="1"/>
          <p:nvPr>
            <p:ph type="title"/>
          </p:nvPr>
        </p:nvSpPr>
        <p:spPr>
          <a:xfrm>
            <a:off x="4905375" y="1153875"/>
            <a:ext cx="3432900" cy="20169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9600"/>
              <a:buNone/>
            </a:pPr>
            <a:r>
              <a:rPr lang="en-US">
                <a:solidFill>
                  <a:srgbClr val="6F82A5"/>
                </a:solidFill>
              </a:rPr>
              <a:t>02</a:t>
            </a:r>
            <a:endParaRPr>
              <a:solidFill>
                <a:srgbClr val="6F82A5"/>
              </a:solidFill>
            </a:endParaRPr>
          </a:p>
        </p:txBody>
      </p:sp>
      <p:sp>
        <p:nvSpPr>
          <p:cNvPr id="165" name="Google Shape;165;p8"/>
          <p:cNvSpPr/>
          <p:nvPr/>
        </p:nvSpPr>
        <p:spPr>
          <a:xfrm>
            <a:off x="0" y="-6786"/>
            <a:ext cx="95100" cy="5177400"/>
          </a:xfrm>
          <a:prstGeom prst="rect">
            <a:avLst/>
          </a:prstGeom>
          <a:solidFill>
            <a:srgbClr val="6F82A5"/>
          </a:solidFill>
          <a:ln cap="flat" cmpd="sng" w="9525">
            <a:solidFill>
              <a:srgbClr val="6F82A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82A5"/>
              </a:solidFill>
              <a:latin typeface="Arial"/>
              <a:ea typeface="Arial"/>
              <a:cs typeface="Arial"/>
              <a:sym typeface="Arial"/>
            </a:endParaRPr>
          </a:p>
        </p:txBody>
      </p:sp>
      <p:pic>
        <p:nvPicPr>
          <p:cNvPr id="166" name="Google Shape;166;p8"/>
          <p:cNvPicPr preferRelativeResize="0"/>
          <p:nvPr/>
        </p:nvPicPr>
        <p:blipFill rotWithShape="1">
          <a:blip r:embed="rId3">
            <a:alphaModFix/>
          </a:blip>
          <a:srcRect b="0" l="0" r="0" t="0"/>
          <a:stretch/>
        </p:blipFill>
        <p:spPr>
          <a:xfrm flipH="1">
            <a:off x="1823622" y="546864"/>
            <a:ext cx="2717134" cy="4070099"/>
          </a:xfrm>
          <a:prstGeom prst="rect">
            <a:avLst/>
          </a:prstGeom>
          <a:noFill/>
          <a:ln>
            <a:noFill/>
          </a:ln>
          <a:effectLst>
            <a:outerShdw blurRad="292100" rotWithShape="0" algn="tl" dir="2700000" dist="139700">
              <a:srgbClr val="333333">
                <a:alpha val="64705"/>
              </a:srgbClr>
            </a:outerShdw>
          </a:effectLst>
        </p:spPr>
      </p:pic>
      <p:sp>
        <p:nvSpPr>
          <p:cNvPr id="167" name="Google Shape;167;p8"/>
          <p:cNvSpPr txBox="1"/>
          <p:nvPr>
            <p:ph idx="1" type="subTitle"/>
          </p:nvPr>
        </p:nvSpPr>
        <p:spPr>
          <a:xfrm>
            <a:off x="6060332" y="3653582"/>
            <a:ext cx="2136037" cy="545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1200"/>
              <a:buNone/>
            </a:pPr>
            <a:r>
              <a:rPr lang="en-US"/>
              <a:t>Tiền xử lý các dòng hay cột dữ liệu sai.</a:t>
            </a:r>
            <a:endParaRPr/>
          </a:p>
        </p:txBody>
      </p:sp>
      <p:sp>
        <p:nvSpPr>
          <p:cNvPr id="168" name="Google Shape;168;p8"/>
          <p:cNvSpPr txBox="1"/>
          <p:nvPr>
            <p:ph idx="2" type="ctrTitle"/>
          </p:nvPr>
        </p:nvSpPr>
        <p:spPr>
          <a:xfrm>
            <a:off x="5047281" y="3218486"/>
            <a:ext cx="3149088"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600"/>
              <a:buNone/>
            </a:pPr>
            <a:r>
              <a:rPr lang="en-US">
                <a:solidFill>
                  <a:srgbClr val="6F82A5"/>
                </a:solidFill>
              </a:rPr>
              <a:t>XỬ LÝ DỮ LIỆU</a:t>
            </a:r>
            <a:endParaRPr>
              <a:solidFill>
                <a:srgbClr val="6F82A5"/>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9"/>
          <p:cNvSpPr txBox="1"/>
          <p:nvPr>
            <p:ph type="ctrTitle"/>
          </p:nvPr>
        </p:nvSpPr>
        <p:spPr>
          <a:xfrm>
            <a:off x="406763" y="-27527"/>
            <a:ext cx="7696755" cy="545937"/>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US"/>
              <a:t>XỬ LÝ TÊN CÁC </a:t>
            </a:r>
            <a:r>
              <a:rPr lang="en-US">
                <a:solidFill>
                  <a:srgbClr val="6F82A5"/>
                </a:solidFill>
              </a:rPr>
              <a:t>MODEL</a:t>
            </a:r>
            <a:r>
              <a:rPr lang="en-US"/>
              <a:t> XE</a:t>
            </a:r>
            <a:endParaRPr/>
          </a:p>
        </p:txBody>
      </p:sp>
      <p:sp>
        <p:nvSpPr>
          <p:cNvPr id="174" name="Google Shape;174;p9"/>
          <p:cNvSpPr/>
          <p:nvPr/>
        </p:nvSpPr>
        <p:spPr>
          <a:xfrm>
            <a:off x="0" y="-6786"/>
            <a:ext cx="95100" cy="5177400"/>
          </a:xfrm>
          <a:prstGeom prst="rect">
            <a:avLst/>
          </a:prstGeom>
          <a:solidFill>
            <a:srgbClr val="6F82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9"/>
          <p:cNvSpPr txBox="1"/>
          <p:nvPr/>
        </p:nvSpPr>
        <p:spPr>
          <a:xfrm>
            <a:off x="826141" y="1241569"/>
            <a:ext cx="664470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Source Sans Pro"/>
                <a:ea typeface="Source Sans Pro"/>
                <a:cs typeface="Source Sans Pro"/>
                <a:sym typeface="Source Sans Pro"/>
              </a:rPr>
              <a:t>Đưa tất cả tên các model (string) về lower case, để tiện cho việc sử dụng sau này .</a:t>
            </a:r>
            <a:endParaRPr/>
          </a:p>
        </p:txBody>
      </p:sp>
      <p:sp>
        <p:nvSpPr>
          <p:cNvPr id="176" name="Google Shape;176;p9"/>
          <p:cNvSpPr txBox="1"/>
          <p:nvPr/>
        </p:nvSpPr>
        <p:spPr>
          <a:xfrm>
            <a:off x="406762" y="1451767"/>
            <a:ext cx="7696755" cy="545937"/>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400"/>
              <a:buFont typeface="Paytone One"/>
              <a:buNone/>
            </a:pPr>
            <a:r>
              <a:rPr b="0" i="0" lang="en-US" sz="1800" u="none" cap="none" strike="noStrike">
                <a:solidFill>
                  <a:schemeClr val="accent1"/>
                </a:solidFill>
                <a:latin typeface="Paytone One"/>
                <a:ea typeface="Paytone One"/>
                <a:cs typeface="Paytone One"/>
                <a:sym typeface="Paytone One"/>
              </a:rPr>
              <a:t>XỬ LÝ CỘT </a:t>
            </a:r>
            <a:r>
              <a:rPr b="0" i="0" lang="en-US" sz="1800" u="none" cap="none" strike="noStrike">
                <a:solidFill>
                  <a:srgbClr val="6F82A5"/>
                </a:solidFill>
                <a:latin typeface="Paytone One"/>
                <a:ea typeface="Paytone One"/>
                <a:cs typeface="Paytone One"/>
                <a:sym typeface="Paytone One"/>
              </a:rPr>
              <a:t>Year</a:t>
            </a:r>
            <a:r>
              <a:rPr b="0" i="0" lang="en-US" sz="1800" u="none" cap="none" strike="noStrike">
                <a:solidFill>
                  <a:schemeClr val="accent1"/>
                </a:solidFill>
                <a:latin typeface="Paytone One"/>
                <a:ea typeface="Paytone One"/>
                <a:cs typeface="Paytone One"/>
                <a:sym typeface="Paytone One"/>
              </a:rPr>
              <a:t>: Năm đăng kí xe</a:t>
            </a:r>
            <a:endParaRPr b="0" i="0" sz="1800" u="none" cap="none" strike="noStrike">
              <a:solidFill>
                <a:schemeClr val="accent1"/>
              </a:solidFill>
              <a:latin typeface="Paytone One"/>
              <a:ea typeface="Paytone One"/>
              <a:cs typeface="Paytone One"/>
              <a:sym typeface="Paytone One"/>
            </a:endParaRPr>
          </a:p>
        </p:txBody>
      </p:sp>
      <p:pic>
        <p:nvPicPr>
          <p:cNvPr id="177" name="Google Shape;177;p9"/>
          <p:cNvPicPr preferRelativeResize="0"/>
          <p:nvPr/>
        </p:nvPicPr>
        <p:blipFill rotWithShape="1">
          <a:blip r:embed="rId3">
            <a:alphaModFix/>
          </a:blip>
          <a:srcRect b="0" l="0" r="0" t="0"/>
          <a:stretch/>
        </p:blipFill>
        <p:spPr>
          <a:xfrm>
            <a:off x="612842" y="459562"/>
            <a:ext cx="6858000" cy="676275"/>
          </a:xfrm>
          <a:prstGeom prst="rect">
            <a:avLst/>
          </a:prstGeom>
          <a:noFill/>
          <a:ln>
            <a:noFill/>
          </a:ln>
        </p:spPr>
      </p:pic>
      <p:pic>
        <p:nvPicPr>
          <p:cNvPr id="178" name="Google Shape;178;p9"/>
          <p:cNvPicPr preferRelativeResize="0"/>
          <p:nvPr/>
        </p:nvPicPr>
        <p:blipFill rotWithShape="1">
          <a:blip r:embed="rId4">
            <a:alphaModFix/>
          </a:blip>
          <a:srcRect b="0" l="0" r="0" t="0"/>
          <a:stretch/>
        </p:blipFill>
        <p:spPr>
          <a:xfrm>
            <a:off x="406762" y="2069194"/>
            <a:ext cx="8334375" cy="294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5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ar Marketing Plan by Slidesgo">
  <a:themeElements>
    <a:clrScheme name="Simple Light">
      <a:dk1>
        <a:srgbClr val="000000"/>
      </a:dk1>
      <a:lt1>
        <a:srgbClr val="FFFFFF"/>
      </a:lt1>
      <a:dk2>
        <a:srgbClr val="595959"/>
      </a:dk2>
      <a:lt2>
        <a:srgbClr val="EEEEEE"/>
      </a:lt2>
      <a:accent1>
        <a:srgbClr val="30394B"/>
      </a:accent1>
      <a:accent2>
        <a:srgbClr val="C7D15A"/>
      </a:accent2>
      <a:accent3>
        <a:srgbClr val="EFEFEF"/>
      </a:accent3>
      <a:accent4>
        <a:srgbClr val="B7B7B7"/>
      </a:accent4>
      <a:accent5>
        <a:srgbClr val="434343"/>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Hoang Viet</dc:creator>
</cp:coreProperties>
</file>